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  <p:sldId id="264" r:id="rId9"/>
    <p:sldId id="265" r:id="rId10"/>
    <p:sldId id="26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5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4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4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7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9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3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9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3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04D0A-8CC5-49E2-B2F6-14812FA93B22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77C78-3520-43AE-BA0E-4AD4B26F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8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8293" y="0"/>
            <a:ext cx="329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Skilled Trades Eligibility Portfolio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7739" y="358418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7498" y="1013989"/>
            <a:ext cx="234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history / resume: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65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1604" y="253497"/>
            <a:ext cx="1000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Education/certifications/transcripts (Vo-Ed, Diplomas, Certifications, Transcripts, etc. not included above: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86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253" y="18321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Misc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7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566" y="307817"/>
            <a:ext cx="9598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Previous applicable work experience (Include specific examples, certifications, photos, drawings etc. 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9957" y="902074"/>
            <a:ext cx="282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Ability to read Prints:  Y / 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5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41142" y="445024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Bearings: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4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1412" y="262289"/>
            <a:ext cx="1290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Fabrication: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4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6522" y="387850"/>
            <a:ext cx="2459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Precision measurement: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8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6012" y="387586"/>
            <a:ext cx="9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Rigging: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85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462" y="432960"/>
            <a:ext cx="1335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Pneumatics: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40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825" y="285760"/>
            <a:ext cx="1215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Hydraulics: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2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703" y="193181"/>
            <a:ext cx="2081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 transmission: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45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70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Denso Manufacturing North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Lane</dc:creator>
  <cp:lastModifiedBy>Matt Burton</cp:lastModifiedBy>
  <cp:revision>10</cp:revision>
  <dcterms:created xsi:type="dcterms:W3CDTF">2020-11-11T16:47:23Z</dcterms:created>
  <dcterms:modified xsi:type="dcterms:W3CDTF">2022-05-24T13:52:35Z</dcterms:modified>
</cp:coreProperties>
</file>