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2" r:id="rId7"/>
    <p:sldId id="263" r:id="rId8"/>
    <p:sldId id="264" r:id="rId9"/>
    <p:sldId id="265" r:id="rId10"/>
    <p:sldId id="261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4" autoAdjust="0"/>
    <p:restoredTop sz="94660"/>
  </p:normalViewPr>
  <p:slideViewPr>
    <p:cSldViewPr snapToGrid="0">
      <p:cViewPr varScale="1">
        <p:scale>
          <a:sx n="163" d="100"/>
          <a:sy n="163" d="100"/>
        </p:scale>
        <p:origin x="15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04D0A-8CC5-49E2-B2F6-14812FA93B22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77C78-3520-43AE-BA0E-4AD4B26F9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42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04D0A-8CC5-49E2-B2F6-14812FA93B22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77C78-3520-43AE-BA0E-4AD4B26F9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561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04D0A-8CC5-49E2-B2F6-14812FA93B22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77C78-3520-43AE-BA0E-4AD4B26F9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63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04D0A-8CC5-49E2-B2F6-14812FA93B22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77C78-3520-43AE-BA0E-4AD4B26F9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648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04D0A-8CC5-49E2-B2F6-14812FA93B22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77C78-3520-43AE-BA0E-4AD4B26F9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074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04D0A-8CC5-49E2-B2F6-14812FA93B22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77C78-3520-43AE-BA0E-4AD4B26F9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098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04D0A-8CC5-49E2-B2F6-14812FA93B22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77C78-3520-43AE-BA0E-4AD4B26F9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242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04D0A-8CC5-49E2-B2F6-14812FA93B22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77C78-3520-43AE-BA0E-4AD4B26F9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636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04D0A-8CC5-49E2-B2F6-14812FA93B22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77C78-3520-43AE-BA0E-4AD4B26F9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597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04D0A-8CC5-49E2-B2F6-14812FA93B22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77C78-3520-43AE-BA0E-4AD4B26F9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634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04D0A-8CC5-49E2-B2F6-14812FA93B22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77C78-3520-43AE-BA0E-4AD4B26F9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51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04D0A-8CC5-49E2-B2F6-14812FA93B22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77C78-3520-43AE-BA0E-4AD4B26F9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786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18293" y="0"/>
            <a:ext cx="3297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Skilled Trades Eligibility Portfolio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37739" y="358418"/>
            <a:ext cx="806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Name: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7498" y="1013989"/>
            <a:ext cx="2345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Work history / resume: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965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71604" y="253497"/>
            <a:ext cx="10001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Education/certifications/transcripts (Vo-Ed, Diplomas, Certifications, Transcripts, etc. not included above: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8632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3253" y="183217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Misc</a:t>
            </a:r>
            <a:r>
              <a:rPr lang="en-US" dirty="0" smtClean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677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4566" y="307817"/>
            <a:ext cx="9598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Previous applicable work experience (Include specific examples, certifications, photos, drawings etc. :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39957" y="902074"/>
            <a:ext cx="2828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Ability to read Prints:  Y / N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952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41142" y="445024"/>
            <a:ext cx="1051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Bearings: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946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1412" y="262289"/>
            <a:ext cx="1290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Fabrication: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247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6522" y="387850"/>
            <a:ext cx="2459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Precision measurement: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685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6012" y="387586"/>
            <a:ext cx="928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Rigging: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853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9462" y="432960"/>
            <a:ext cx="1335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Pneumatics: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405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6825" y="285760"/>
            <a:ext cx="1215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Hydraulics: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2298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6703" y="193181"/>
            <a:ext cx="2081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Power transmission: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045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70</Words>
  <Application>Microsoft Office PowerPoint</Application>
  <PresentationFormat>Widescreen</PresentationFormat>
  <Paragraphs>14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Denso Manufacturing North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Lane</dc:creator>
  <cp:lastModifiedBy>Matt Burton</cp:lastModifiedBy>
  <cp:revision>10</cp:revision>
  <dcterms:created xsi:type="dcterms:W3CDTF">2020-11-11T16:47:23Z</dcterms:created>
  <dcterms:modified xsi:type="dcterms:W3CDTF">2022-05-24T13:52:35Z</dcterms:modified>
</cp:coreProperties>
</file>