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93" r:id="rId5"/>
  </p:sldMasterIdLst>
  <p:notesMasterIdLst>
    <p:notesMasterId r:id="rId23"/>
  </p:notesMasterIdLst>
  <p:handoutMasterIdLst>
    <p:handoutMasterId r:id="rId24"/>
  </p:handoutMasterIdLst>
  <p:sldIdLst>
    <p:sldId id="327" r:id="rId6"/>
    <p:sldId id="321" r:id="rId7"/>
    <p:sldId id="343" r:id="rId8"/>
    <p:sldId id="335" r:id="rId9"/>
    <p:sldId id="331" r:id="rId10"/>
    <p:sldId id="328" r:id="rId11"/>
    <p:sldId id="330" r:id="rId12"/>
    <p:sldId id="337" r:id="rId13"/>
    <p:sldId id="338" r:id="rId14"/>
    <p:sldId id="334" r:id="rId15"/>
    <p:sldId id="342" r:id="rId16"/>
    <p:sldId id="333" r:id="rId17"/>
    <p:sldId id="341" r:id="rId18"/>
    <p:sldId id="339" r:id="rId19"/>
    <p:sldId id="329" r:id="rId20"/>
    <p:sldId id="332" r:id="rId21"/>
    <p:sldId id="311" r:id="rId2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B9D7EB"/>
    <a:srgbClr val="FF0030"/>
    <a:srgbClr val="4954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86" autoAdjust="0"/>
    <p:restoredTop sz="94660"/>
  </p:normalViewPr>
  <p:slideViewPr>
    <p:cSldViewPr snapToGrid="0">
      <p:cViewPr varScale="1">
        <p:scale>
          <a:sx n="86" d="100"/>
          <a:sy n="86" d="100"/>
        </p:scale>
        <p:origin x="36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357C62-01BC-43BC-A7DE-82A678879B82}" type="datetimeFigureOut">
              <a:rPr kumimoji="1" lang="ja-JP" altLang="en-US" smtClean="0"/>
              <a:t>2020/4/17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62065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B6BB65-0D3F-4A01-8C7D-E54F3269907F}" type="datetimeFigureOut">
              <a:rPr kumimoji="1" lang="ja-JP" altLang="en-US" smtClean="0"/>
              <a:t>2020/4/17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7AF40C-C72E-472F-9864-155490F9B7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25630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表紙：グラフィックあり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図プレースホルダー 8"/>
          <p:cNvSpPr>
            <a:spLocks noGrp="1"/>
          </p:cNvSpPr>
          <p:nvPr>
            <p:ph type="pic" sz="quarter" idx="32" hasCustomPrompt="1"/>
          </p:nvPr>
        </p:nvSpPr>
        <p:spPr>
          <a:xfrm>
            <a:off x="5800724" y="0"/>
            <a:ext cx="6391275" cy="6858000"/>
          </a:xfrm>
          <a:custGeom>
            <a:avLst/>
            <a:gdLst>
              <a:gd name="connsiteX0" fmla="*/ 0 w 6391275"/>
              <a:gd name="connsiteY0" fmla="*/ 0 h 6858000"/>
              <a:gd name="connsiteX1" fmla="*/ 6391275 w 6391275"/>
              <a:gd name="connsiteY1" fmla="*/ 0 h 6858000"/>
              <a:gd name="connsiteX2" fmla="*/ 6391275 w 6391275"/>
              <a:gd name="connsiteY2" fmla="*/ 6858000 h 6858000"/>
              <a:gd name="connsiteX3" fmla="*/ 0 w 6391275"/>
              <a:gd name="connsiteY3" fmla="*/ 6858000 h 6858000"/>
              <a:gd name="connsiteX4" fmla="*/ 0 w 6391275"/>
              <a:gd name="connsiteY4" fmla="*/ 0 h 6858000"/>
              <a:gd name="connsiteX0" fmla="*/ 2181225 w 6391275"/>
              <a:gd name="connsiteY0" fmla="*/ 0 h 6858000"/>
              <a:gd name="connsiteX1" fmla="*/ 6391275 w 6391275"/>
              <a:gd name="connsiteY1" fmla="*/ 0 h 6858000"/>
              <a:gd name="connsiteX2" fmla="*/ 6391275 w 6391275"/>
              <a:gd name="connsiteY2" fmla="*/ 6858000 h 6858000"/>
              <a:gd name="connsiteX3" fmla="*/ 0 w 6391275"/>
              <a:gd name="connsiteY3" fmla="*/ 6858000 h 6858000"/>
              <a:gd name="connsiteX4" fmla="*/ 2181225 w 639127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1275" h="6858000">
                <a:moveTo>
                  <a:pt x="2181225" y="0"/>
                </a:moveTo>
                <a:lnTo>
                  <a:pt x="6391275" y="0"/>
                </a:lnTo>
                <a:lnTo>
                  <a:pt x="6391275" y="6858000"/>
                </a:lnTo>
                <a:lnTo>
                  <a:pt x="0" y="6858000"/>
                </a:lnTo>
                <a:lnTo>
                  <a:pt x="2181225" y="0"/>
                </a:lnTo>
                <a:close/>
              </a:path>
            </a:pathLst>
          </a:custGeom>
        </p:spPr>
        <p:txBody>
          <a:bodyPr anchor="ctr"/>
          <a:lstStyle>
            <a:lvl1pPr algn="ctr">
              <a:defRPr sz="1600" baseline="0"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                                          </a:t>
            </a:r>
            <a:r>
              <a:rPr kumimoji="1" lang="ja-JP" altLang="en-US" dirty="0" smtClean="0"/>
              <a:t>←</a:t>
            </a:r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31" hasCustomPrompt="1"/>
          </p:nvPr>
        </p:nvSpPr>
        <p:spPr>
          <a:xfrm>
            <a:off x="0" y="0"/>
            <a:ext cx="8993188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　　</a:t>
            </a:r>
          </a:p>
        </p:txBody>
      </p:sp>
      <p:sp>
        <p:nvSpPr>
          <p:cNvPr id="10" name="テキスト プレースホルダー 7"/>
          <p:cNvSpPr>
            <a:spLocks noGrp="1"/>
          </p:cNvSpPr>
          <p:nvPr>
            <p:ph type="body" sz="quarter" idx="11" hasCustomPrompt="1"/>
          </p:nvPr>
        </p:nvSpPr>
        <p:spPr>
          <a:xfrm>
            <a:off x="543097" y="5248445"/>
            <a:ext cx="2831786" cy="394175"/>
          </a:xfrm>
          <a:prstGeom prst="rect">
            <a:avLst/>
          </a:prstGeom>
        </p:spPr>
        <p:txBody>
          <a:bodyPr anchor="b"/>
          <a:lstStyle>
            <a:lvl1pPr>
              <a:lnSpc>
                <a:spcPct val="100000"/>
              </a:lnSpc>
              <a:defRPr sz="2200" baseline="0">
                <a:solidFill>
                  <a:schemeClr val="tx1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発表者名　　</a:t>
            </a:r>
            <a:endParaRPr kumimoji="1" lang="ja-JP" alt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13" hasCustomPrompt="1"/>
          </p:nvPr>
        </p:nvSpPr>
        <p:spPr>
          <a:xfrm>
            <a:off x="4189857" y="5455388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9" name="図プレースホルダー 12"/>
          <p:cNvSpPr>
            <a:spLocks noGrp="1"/>
          </p:cNvSpPr>
          <p:nvPr>
            <p:ph type="pic" sz="quarter" idx="14" hasCustomPrompt="1"/>
          </p:nvPr>
        </p:nvSpPr>
        <p:spPr>
          <a:xfrm>
            <a:off x="4597344" y="5455388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39" name="図プレースホルダー 12"/>
          <p:cNvSpPr>
            <a:spLocks noGrp="1"/>
          </p:cNvSpPr>
          <p:nvPr>
            <p:ph type="pic" sz="quarter" idx="18" hasCustomPrompt="1"/>
          </p:nvPr>
        </p:nvSpPr>
        <p:spPr>
          <a:xfrm>
            <a:off x="4189857" y="5865677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0" name="図プレースホルダー 12"/>
          <p:cNvSpPr>
            <a:spLocks noGrp="1"/>
          </p:cNvSpPr>
          <p:nvPr>
            <p:ph type="pic" sz="quarter" idx="19" hasCustomPrompt="1"/>
          </p:nvPr>
        </p:nvSpPr>
        <p:spPr>
          <a:xfrm>
            <a:off x="4597344" y="5865677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4" name="図プレースホルダー 12"/>
          <p:cNvSpPr>
            <a:spLocks noGrp="1"/>
          </p:cNvSpPr>
          <p:nvPr>
            <p:ph type="pic" sz="quarter" idx="23" hasCustomPrompt="1"/>
          </p:nvPr>
        </p:nvSpPr>
        <p:spPr>
          <a:xfrm>
            <a:off x="3782370" y="5455388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5" name="図プレースホルダー 12"/>
          <p:cNvSpPr>
            <a:spLocks noGrp="1"/>
          </p:cNvSpPr>
          <p:nvPr>
            <p:ph type="pic" sz="quarter" idx="24" hasCustomPrompt="1"/>
          </p:nvPr>
        </p:nvSpPr>
        <p:spPr>
          <a:xfrm>
            <a:off x="3782370" y="5865677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4" name="テキスト プレースホルダー 7"/>
          <p:cNvSpPr>
            <a:spLocks noGrp="1"/>
          </p:cNvSpPr>
          <p:nvPr>
            <p:ph type="body" sz="quarter" idx="26" hasCustomPrompt="1"/>
          </p:nvPr>
        </p:nvSpPr>
        <p:spPr>
          <a:xfrm>
            <a:off x="984313" y="6275966"/>
            <a:ext cx="4199256" cy="40370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800" baseline="0">
                <a:solidFill>
                  <a:schemeClr val="bg1">
                    <a:lumMod val="75000"/>
                  </a:schemeClr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en-US" altLang="ja-JP" dirty="0" smtClean="0"/>
              <a:t>SDGs</a:t>
            </a:r>
            <a:r>
              <a:rPr kumimoji="1" lang="ja-JP" altLang="en-US" dirty="0" smtClean="0"/>
              <a:t>マークは右下揃えで挿入してください↑　　</a:t>
            </a:r>
            <a:endParaRPr kumimoji="1" lang="ja-JP" altLang="en-US" dirty="0"/>
          </a:p>
        </p:txBody>
      </p:sp>
      <p:sp>
        <p:nvSpPr>
          <p:cNvPr id="38" name="図プレースホルダー 12"/>
          <p:cNvSpPr>
            <a:spLocks noGrp="1"/>
          </p:cNvSpPr>
          <p:nvPr>
            <p:ph type="pic" sz="quarter" idx="28" hasCustomPrompt="1"/>
          </p:nvPr>
        </p:nvSpPr>
        <p:spPr>
          <a:xfrm>
            <a:off x="4189857" y="5042896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6" name="図プレースホルダー 12"/>
          <p:cNvSpPr>
            <a:spLocks noGrp="1"/>
          </p:cNvSpPr>
          <p:nvPr>
            <p:ph type="pic" sz="quarter" idx="29" hasCustomPrompt="1"/>
          </p:nvPr>
        </p:nvSpPr>
        <p:spPr>
          <a:xfrm>
            <a:off x="4597344" y="5042896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7" name="図プレースホルダー 12"/>
          <p:cNvSpPr>
            <a:spLocks noGrp="1"/>
          </p:cNvSpPr>
          <p:nvPr>
            <p:ph type="pic" sz="quarter" idx="30" hasCustomPrompt="1"/>
          </p:nvPr>
        </p:nvSpPr>
        <p:spPr>
          <a:xfrm>
            <a:off x="3782370" y="5042896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6" name="図プレースホルダー 12"/>
          <p:cNvSpPr>
            <a:spLocks noGrp="1"/>
          </p:cNvSpPr>
          <p:nvPr>
            <p:ph type="pic" sz="quarter" idx="33" hasCustomPrompt="1"/>
          </p:nvPr>
        </p:nvSpPr>
        <p:spPr>
          <a:xfrm>
            <a:off x="3374883" y="5455388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7" name="図プレースホルダー 12"/>
          <p:cNvSpPr>
            <a:spLocks noGrp="1"/>
          </p:cNvSpPr>
          <p:nvPr>
            <p:ph type="pic" sz="quarter" idx="34" hasCustomPrompt="1"/>
          </p:nvPr>
        </p:nvSpPr>
        <p:spPr>
          <a:xfrm>
            <a:off x="3374883" y="5865677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8" name="図プレースホルダー 12"/>
          <p:cNvSpPr>
            <a:spLocks noGrp="1"/>
          </p:cNvSpPr>
          <p:nvPr>
            <p:ph type="pic" sz="quarter" idx="35" hasCustomPrompt="1"/>
          </p:nvPr>
        </p:nvSpPr>
        <p:spPr>
          <a:xfrm>
            <a:off x="3374883" y="5042896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pic>
        <p:nvPicPr>
          <p:cNvPr id="30" name="図 2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9161" y="616744"/>
            <a:ext cx="2199866" cy="838676"/>
          </a:xfrm>
          <a:prstGeom prst="rect">
            <a:avLst/>
          </a:prstGeom>
        </p:spPr>
      </p:pic>
      <p:sp>
        <p:nvSpPr>
          <p:cNvPr id="14" name="テキスト プレースホルダー 13"/>
          <p:cNvSpPr>
            <a:spLocks noGrp="1"/>
          </p:cNvSpPr>
          <p:nvPr>
            <p:ph type="body" sz="quarter" idx="36" hasCustomPrompt="1"/>
          </p:nvPr>
        </p:nvSpPr>
        <p:spPr>
          <a:xfrm>
            <a:off x="10900342" y="296070"/>
            <a:ext cx="920294" cy="29686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sp>
        <p:nvSpPr>
          <p:cNvPr id="15" name="テキスト プレースホルダー 14"/>
          <p:cNvSpPr>
            <a:spLocks noGrp="1"/>
          </p:cNvSpPr>
          <p:nvPr>
            <p:ph type="body" sz="quarter" idx="37" hasCustomPrompt="1"/>
          </p:nvPr>
        </p:nvSpPr>
        <p:spPr>
          <a:xfrm>
            <a:off x="561976" y="4978703"/>
            <a:ext cx="2812908" cy="269742"/>
          </a:xfrm>
          <a:prstGeom prst="rect">
            <a:avLst/>
          </a:prstGeom>
        </p:spPr>
        <p:txBody>
          <a:bodyPr/>
          <a:lstStyle>
            <a:lvl1pPr>
              <a:defRPr lang="ja-JP" altLang="en-US" sz="1600" dirty="0"/>
            </a:lvl1pPr>
          </a:lstStyle>
          <a:p>
            <a:pPr lvl="0"/>
            <a:r>
              <a:rPr kumimoji="1" lang="en-US" altLang="ja-JP" dirty="0" smtClean="0"/>
              <a:t>2020</a:t>
            </a:r>
            <a:r>
              <a:rPr kumimoji="1" lang="ja-JP" altLang="en-US" dirty="0" smtClean="0"/>
              <a:t>年</a:t>
            </a:r>
            <a:r>
              <a:rPr kumimoji="1" lang="en-US" altLang="ja-JP" dirty="0" smtClean="0"/>
              <a:t>0</a:t>
            </a:r>
            <a:r>
              <a:rPr kumimoji="1" lang="ja-JP" altLang="en-US" dirty="0" smtClean="0"/>
              <a:t>月</a:t>
            </a:r>
            <a:r>
              <a:rPr kumimoji="1" lang="en-US" altLang="ja-JP" dirty="0" smtClean="0"/>
              <a:t>00</a:t>
            </a:r>
            <a:r>
              <a:rPr kumimoji="1" lang="ja-JP" altLang="en-US" dirty="0" smtClean="0"/>
              <a:t>日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必要であれば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25" name="テキスト プレースホルダー 7"/>
          <p:cNvSpPr>
            <a:spLocks noGrp="1"/>
          </p:cNvSpPr>
          <p:nvPr>
            <p:ph type="body" sz="quarter" idx="12" hasCustomPrompt="1"/>
          </p:nvPr>
        </p:nvSpPr>
        <p:spPr>
          <a:xfrm>
            <a:off x="543097" y="5659032"/>
            <a:ext cx="2831786" cy="645332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600"/>
              </a:lnSpc>
              <a:defRPr sz="1200" baseline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部署名を最高３行で記入。</a:t>
            </a:r>
            <a:endParaRPr kumimoji="1" lang="en-US" altLang="ja-JP" dirty="0" smtClean="0"/>
          </a:p>
        </p:txBody>
      </p:sp>
      <p:sp>
        <p:nvSpPr>
          <p:cNvPr id="23" name="テキスト プレースホルダー 7"/>
          <p:cNvSpPr>
            <a:spLocks noGrp="1"/>
          </p:cNvSpPr>
          <p:nvPr>
            <p:ph type="body" sz="quarter" idx="38" hasCustomPrompt="1"/>
          </p:nvPr>
        </p:nvSpPr>
        <p:spPr>
          <a:xfrm>
            <a:off x="548190" y="1984232"/>
            <a:ext cx="7245203" cy="2306880"/>
          </a:xfrm>
          <a:prstGeom prst="rect">
            <a:avLst/>
          </a:prstGeom>
        </p:spPr>
        <p:txBody>
          <a:bodyPr anchor="ctr"/>
          <a:lstStyle>
            <a:lvl1pPr>
              <a:lnSpc>
                <a:spcPts val="5000"/>
              </a:lnSpc>
              <a:defRPr sz="3600">
                <a:solidFill>
                  <a:schemeClr val="tx1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タイトルを最高３行で入力。　　</a:t>
            </a:r>
            <a:endParaRPr kumimoji="1" lang="ja-JP" altLang="en-US" dirty="0"/>
          </a:p>
        </p:txBody>
      </p:sp>
      <p:sp>
        <p:nvSpPr>
          <p:cNvPr id="2" name="フッター プレースホルダー 1"/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10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8878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メッセ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24"/>
          <p:cNvSpPr>
            <a:spLocks noGrp="1"/>
          </p:cNvSpPr>
          <p:nvPr>
            <p:ph sz="quarter" idx="23" hasCustomPrompt="1"/>
          </p:nvPr>
        </p:nvSpPr>
        <p:spPr>
          <a:xfrm>
            <a:off x="0" y="1211860"/>
            <a:ext cx="12191999" cy="798108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</a:lstStyle>
          <a:p>
            <a:pPr lvl="0"/>
            <a:r>
              <a:rPr kumimoji="1" lang="ja-JP" altLang="en-US" dirty="0" smtClean="0"/>
              <a:t>本文を入力してください。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6" name="正方形/長方形 5"/>
          <p:cNvSpPr/>
          <p:nvPr userDrawn="1"/>
        </p:nvSpPr>
        <p:spPr>
          <a:xfrm>
            <a:off x="667570" y="1099343"/>
            <a:ext cx="10856860" cy="11774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8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779558"/>
            <a:ext cx="12192000" cy="417714"/>
          </a:xfrm>
          <a:prstGeom prst="rect">
            <a:avLst/>
          </a:prstGeom>
        </p:spPr>
        <p:txBody>
          <a:bodyPr lIns="720000" tIns="180000" rIns="720000" bIns="0"/>
          <a:lstStyle>
            <a:lvl1pPr algn="l">
              <a:lnSpc>
                <a:spcPts val="2000"/>
              </a:lnSpc>
              <a:spcBef>
                <a:spcPts val="0"/>
              </a:spcBef>
              <a:defRPr sz="20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3637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スケジュー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表プレースホルダー 15"/>
          <p:cNvSpPr>
            <a:spLocks noGrp="1"/>
          </p:cNvSpPr>
          <p:nvPr>
            <p:ph type="tbl" sz="quarter" idx="19" hasCustomPrompt="1"/>
          </p:nvPr>
        </p:nvSpPr>
        <p:spPr>
          <a:xfrm>
            <a:off x="695324" y="2011679"/>
            <a:ext cx="10801352" cy="4100113"/>
          </a:xfrm>
          <a:prstGeom prst="rect">
            <a:avLst/>
          </a:prstGeom>
        </p:spPr>
        <p:txBody>
          <a:bodyPr anchor="ctr"/>
          <a:lstStyle>
            <a:lvl1pPr algn="ctr">
              <a:defRPr sz="2000" b="1">
                <a:solidFill>
                  <a:schemeClr val="tx1">
                    <a:lumMod val="25000"/>
                    <a:lumOff val="7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スケジュール表を入力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6" name="テキスト プレースホルダー 16"/>
          <p:cNvSpPr>
            <a:spLocks noGrp="1"/>
          </p:cNvSpPr>
          <p:nvPr>
            <p:ph type="body" sz="quarter" idx="24" hasCustomPrompt="1"/>
          </p:nvPr>
        </p:nvSpPr>
        <p:spPr>
          <a:xfrm>
            <a:off x="695324" y="804830"/>
            <a:ext cx="10801351" cy="61932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Font typeface="Arial" panose="020B0604020202020204" pitchFamily="34" charset="0"/>
              <a:buNone/>
              <a:defRPr sz="1600" b="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</a:lstStyle>
          <a:p>
            <a:pPr lvl="0"/>
            <a:r>
              <a:rPr kumimoji="1" lang="ja-JP" altLang="en-US" dirty="0" smtClean="0"/>
              <a:t>スケジュールの概要説明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7" name="テキスト プレースホルダー 16"/>
          <p:cNvSpPr>
            <a:spLocks noGrp="1"/>
          </p:cNvSpPr>
          <p:nvPr>
            <p:ph type="body" sz="quarter" idx="23" hasCustomPrompt="1"/>
          </p:nvPr>
        </p:nvSpPr>
        <p:spPr>
          <a:xfrm>
            <a:off x="3452028" y="1589908"/>
            <a:ext cx="2302557" cy="2355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8" name="テキスト プレースホルダー 16"/>
          <p:cNvSpPr>
            <a:spLocks noGrp="1"/>
          </p:cNvSpPr>
          <p:nvPr>
            <p:ph type="body" sz="quarter" idx="25" hasCustomPrompt="1"/>
          </p:nvPr>
        </p:nvSpPr>
        <p:spPr>
          <a:xfrm>
            <a:off x="6370023" y="1589908"/>
            <a:ext cx="2302557" cy="2355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9" name="テキスト プレースホルダー 16"/>
          <p:cNvSpPr>
            <a:spLocks noGrp="1"/>
          </p:cNvSpPr>
          <p:nvPr>
            <p:ph type="body" sz="quarter" idx="26" hasCustomPrompt="1"/>
          </p:nvPr>
        </p:nvSpPr>
        <p:spPr>
          <a:xfrm>
            <a:off x="9262063" y="1589908"/>
            <a:ext cx="2302557" cy="2355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10" name="テキスト プレースホルダー 16"/>
          <p:cNvSpPr>
            <a:spLocks noGrp="1"/>
          </p:cNvSpPr>
          <p:nvPr>
            <p:ph type="body" sz="quarter" idx="22" hasCustomPrompt="1"/>
          </p:nvPr>
        </p:nvSpPr>
        <p:spPr>
          <a:xfrm>
            <a:off x="695325" y="1589908"/>
            <a:ext cx="2302557" cy="2355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1" name="タイトル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708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画像１枚＋サマリ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図プレースホルダー 6"/>
          <p:cNvSpPr>
            <a:spLocks noGrp="1"/>
          </p:cNvSpPr>
          <p:nvPr>
            <p:ph type="pic" sz="quarter" idx="19" hasCustomPrompt="1"/>
          </p:nvPr>
        </p:nvSpPr>
        <p:spPr bwMode="white">
          <a:xfrm>
            <a:off x="723626" y="1243526"/>
            <a:ext cx="10753880" cy="4903055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04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757259"/>
            <a:ext cx="12201132" cy="4454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62029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画像2枚＋サマリ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757259"/>
            <a:ext cx="12201132" cy="4454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ja-JP" altLang="en-US" dirty="0"/>
          </a:p>
        </p:txBody>
      </p:sp>
      <p:sp>
        <p:nvSpPr>
          <p:cNvPr id="6" name="図プレースホルダー 6"/>
          <p:cNvSpPr>
            <a:spLocks noGrp="1"/>
          </p:cNvSpPr>
          <p:nvPr>
            <p:ph type="pic" sz="quarter" idx="19" hasCustomPrompt="1"/>
          </p:nvPr>
        </p:nvSpPr>
        <p:spPr bwMode="white">
          <a:xfrm>
            <a:off x="723626" y="1243526"/>
            <a:ext cx="5275891" cy="4903055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04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20" hasCustomPrompt="1"/>
          </p:nvPr>
        </p:nvSpPr>
        <p:spPr bwMode="white">
          <a:xfrm>
            <a:off x="6196869" y="1243526"/>
            <a:ext cx="5275891" cy="4903055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04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1518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画像３枚＋サマリ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757259"/>
            <a:ext cx="12192000" cy="4454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ja-JP" altLang="en-US" dirty="0"/>
          </a:p>
        </p:txBody>
      </p:sp>
      <p:sp>
        <p:nvSpPr>
          <p:cNvPr id="6" name="図プレースホルダー 6"/>
          <p:cNvSpPr>
            <a:spLocks noGrp="1"/>
          </p:cNvSpPr>
          <p:nvPr>
            <p:ph type="pic" sz="quarter" idx="19" hasCustomPrompt="1"/>
          </p:nvPr>
        </p:nvSpPr>
        <p:spPr bwMode="white">
          <a:xfrm>
            <a:off x="723626" y="1243526"/>
            <a:ext cx="3491454" cy="4903055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04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20" hasCustomPrompt="1"/>
          </p:nvPr>
        </p:nvSpPr>
        <p:spPr bwMode="white">
          <a:xfrm>
            <a:off x="4354839" y="1243526"/>
            <a:ext cx="3491454" cy="4903055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04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8" name="図プレースホルダー 6"/>
          <p:cNvSpPr>
            <a:spLocks noGrp="1"/>
          </p:cNvSpPr>
          <p:nvPr>
            <p:ph type="pic" sz="quarter" idx="21" hasCustomPrompt="1"/>
          </p:nvPr>
        </p:nvSpPr>
        <p:spPr bwMode="white">
          <a:xfrm>
            <a:off x="7986052" y="1243526"/>
            <a:ext cx="3491454" cy="4903055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04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9" name="タイトル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1148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8"/>
          <p:cNvSpPr>
            <a:spLocks noGrp="1"/>
          </p:cNvSpPr>
          <p:nvPr>
            <p:ph type="body" sz="quarter" idx="30" hasCustomPrompt="1"/>
          </p:nvPr>
        </p:nvSpPr>
        <p:spPr>
          <a:xfrm>
            <a:off x="4335461" y="3928350"/>
            <a:ext cx="7856538" cy="2063125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800100" indent="-342900">
              <a:lnSpc>
                <a:spcPct val="100000"/>
              </a:lnSpc>
              <a:buFont typeface="Arial" panose="020B0604020202020204" pitchFamily="34" charset="0"/>
              <a:buChar char="•"/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6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695325" y="934028"/>
            <a:ext cx="3435349" cy="2435471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7" name="コンテンツ プレースホルダー 14"/>
          <p:cNvSpPr>
            <a:spLocks noGrp="1"/>
          </p:cNvSpPr>
          <p:nvPr>
            <p:ph sz="quarter" idx="25" hasCustomPrompt="1"/>
          </p:nvPr>
        </p:nvSpPr>
        <p:spPr>
          <a:xfrm>
            <a:off x="695325" y="3556005"/>
            <a:ext cx="3435349" cy="2435471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335462" y="933758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9" name="テキスト プレースホルダー 11"/>
          <p:cNvSpPr>
            <a:spLocks noGrp="1"/>
          </p:cNvSpPr>
          <p:nvPr>
            <p:ph type="body" sz="quarter" idx="27" hasCustomPrompt="1"/>
          </p:nvPr>
        </p:nvSpPr>
        <p:spPr>
          <a:xfrm>
            <a:off x="4335462" y="3556005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 marL="0" indent="0">
              <a:buFont typeface="Arial" panose="020B0604020202020204" pitchFamily="34" charset="0"/>
              <a:buNone/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en-US" altLang="ja-JP" dirty="0" smtClean="0"/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4335462" y="1307573"/>
            <a:ext cx="7856538" cy="2063125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800100" indent="-342900">
              <a:lnSpc>
                <a:spcPct val="100000"/>
              </a:lnSpc>
              <a:buFont typeface="Arial" panose="020B0604020202020204" pitchFamily="34" charset="0"/>
              <a:buChar char="•"/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1" name="タイトル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9078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335464" y="933758"/>
            <a:ext cx="3427068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6" name="テキスト プレースホルダー 11"/>
          <p:cNvSpPr>
            <a:spLocks noGrp="1"/>
          </p:cNvSpPr>
          <p:nvPr>
            <p:ph type="body" sz="quarter" idx="27" hasCustomPrompt="1"/>
          </p:nvPr>
        </p:nvSpPr>
        <p:spPr>
          <a:xfrm>
            <a:off x="4335464" y="3556005"/>
            <a:ext cx="3427068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テキスト プレースホルダー 11"/>
          <p:cNvSpPr>
            <a:spLocks noGrp="1"/>
          </p:cNvSpPr>
          <p:nvPr>
            <p:ph type="body" sz="quarter" idx="31" hasCustomPrompt="1"/>
          </p:nvPr>
        </p:nvSpPr>
        <p:spPr>
          <a:xfrm>
            <a:off x="8359140" y="933758"/>
            <a:ext cx="3832860" cy="5057718"/>
          </a:xfrm>
          <a:prstGeom prst="rect">
            <a:avLst/>
          </a:prstGeom>
        </p:spPr>
        <p:txBody>
          <a:bodyPr lIns="0" tIns="0" rIns="720000" bIns="0" anchor="ctr"/>
          <a:lstStyle>
            <a:lvl1pPr algn="l">
              <a:defRPr sz="2800" b="1">
                <a:solidFill>
                  <a:schemeClr val="bg2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</a:t>
            </a:r>
            <a:endParaRPr kumimoji="1" lang="ja-JP" altLang="en-US" dirty="0"/>
          </a:p>
        </p:txBody>
      </p:sp>
      <p:sp>
        <p:nvSpPr>
          <p:cNvPr id="8" name="右矢印 7"/>
          <p:cNvSpPr/>
          <p:nvPr userDrawn="1"/>
        </p:nvSpPr>
        <p:spPr>
          <a:xfrm>
            <a:off x="7874362" y="3354262"/>
            <a:ext cx="388127" cy="172604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2"/>
              </a:solidFill>
            </a:endParaRPr>
          </a:p>
        </p:txBody>
      </p:sp>
      <p:sp>
        <p:nvSpPr>
          <p:cNvPr id="9" name="コンテンツ プレースホルダー 14"/>
          <p:cNvSpPr>
            <a:spLocks noGrp="1"/>
          </p:cNvSpPr>
          <p:nvPr>
            <p:ph sz="quarter" idx="32" hasCustomPrompt="1"/>
          </p:nvPr>
        </p:nvSpPr>
        <p:spPr>
          <a:xfrm>
            <a:off x="695325" y="934028"/>
            <a:ext cx="3435349" cy="2435471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0" name="コンテンツ プレースホルダー 14"/>
          <p:cNvSpPr>
            <a:spLocks noGrp="1"/>
          </p:cNvSpPr>
          <p:nvPr>
            <p:ph sz="quarter" idx="33" hasCustomPrompt="1"/>
          </p:nvPr>
        </p:nvSpPr>
        <p:spPr>
          <a:xfrm>
            <a:off x="695325" y="3556005"/>
            <a:ext cx="3435349" cy="2435471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30" hasCustomPrompt="1"/>
          </p:nvPr>
        </p:nvSpPr>
        <p:spPr>
          <a:xfrm>
            <a:off x="4335461" y="3928350"/>
            <a:ext cx="3442249" cy="2063125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800100" indent="-342900">
              <a:lnSpc>
                <a:spcPct val="100000"/>
              </a:lnSpc>
              <a:buFont typeface="Arial" panose="020B0604020202020204" pitchFamily="34" charset="0"/>
              <a:buChar char="•"/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4335462" y="1307573"/>
            <a:ext cx="3442249" cy="2063125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800100" indent="-342900">
              <a:lnSpc>
                <a:spcPct val="100000"/>
              </a:lnSpc>
              <a:buFont typeface="Arial" panose="020B0604020202020204" pitchFamily="34" charset="0"/>
              <a:buChar char="•"/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400"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1" name="タイトル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47909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7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695325" y="934028"/>
            <a:ext cx="3435349" cy="1642187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335462" y="933758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4335462" y="1307574"/>
            <a:ext cx="7856538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0" name="コンテンツ プレースホルダー 14"/>
          <p:cNvSpPr>
            <a:spLocks noGrp="1"/>
          </p:cNvSpPr>
          <p:nvPr>
            <p:ph sz="quarter" idx="31" hasCustomPrompt="1"/>
          </p:nvPr>
        </p:nvSpPr>
        <p:spPr>
          <a:xfrm>
            <a:off x="695325" y="2704503"/>
            <a:ext cx="3435349" cy="1642187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32" hasCustomPrompt="1"/>
          </p:nvPr>
        </p:nvSpPr>
        <p:spPr>
          <a:xfrm>
            <a:off x="4335462" y="2704233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12" name="コンテンツ プレースホルダー 14"/>
          <p:cNvSpPr>
            <a:spLocks noGrp="1"/>
          </p:cNvSpPr>
          <p:nvPr>
            <p:ph sz="quarter" idx="34" hasCustomPrompt="1"/>
          </p:nvPr>
        </p:nvSpPr>
        <p:spPr>
          <a:xfrm>
            <a:off x="695325" y="4477788"/>
            <a:ext cx="3435349" cy="1642187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4335462" y="4477518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15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7" name="テキスト プレースホルダー 8"/>
          <p:cNvSpPr>
            <a:spLocks noGrp="1"/>
          </p:cNvSpPr>
          <p:nvPr>
            <p:ph type="body" sz="quarter" idx="36" hasCustomPrompt="1"/>
          </p:nvPr>
        </p:nvSpPr>
        <p:spPr>
          <a:xfrm>
            <a:off x="4335462" y="3078049"/>
            <a:ext cx="7856538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8" name="テキスト プレースホルダー 8"/>
          <p:cNvSpPr>
            <a:spLocks noGrp="1"/>
          </p:cNvSpPr>
          <p:nvPr>
            <p:ph type="body" sz="quarter" idx="37" hasCustomPrompt="1"/>
          </p:nvPr>
        </p:nvSpPr>
        <p:spPr>
          <a:xfrm>
            <a:off x="4335462" y="4853301"/>
            <a:ext cx="7856538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848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335463" y="933758"/>
            <a:ext cx="3442247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6" name="テキスト プレースホルダー 11"/>
          <p:cNvSpPr>
            <a:spLocks noGrp="1"/>
          </p:cNvSpPr>
          <p:nvPr>
            <p:ph type="body" sz="quarter" idx="32" hasCustomPrompt="1"/>
          </p:nvPr>
        </p:nvSpPr>
        <p:spPr>
          <a:xfrm>
            <a:off x="4335463" y="2704233"/>
            <a:ext cx="3442247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4335463" y="4477518"/>
            <a:ext cx="3442247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37" hasCustomPrompt="1"/>
          </p:nvPr>
        </p:nvSpPr>
        <p:spPr>
          <a:xfrm>
            <a:off x="8359140" y="933757"/>
            <a:ext cx="3832860" cy="5186217"/>
          </a:xfrm>
          <a:prstGeom prst="rect">
            <a:avLst/>
          </a:prstGeom>
        </p:spPr>
        <p:txBody>
          <a:bodyPr lIns="0" tIns="0" rIns="720000" bIns="0" anchor="ctr"/>
          <a:lstStyle>
            <a:lvl1pPr algn="l">
              <a:defRPr sz="2800" b="1">
                <a:solidFill>
                  <a:schemeClr val="bg2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</a:t>
            </a:r>
            <a:endParaRPr kumimoji="1" lang="ja-JP" altLang="en-US" dirty="0"/>
          </a:p>
        </p:txBody>
      </p:sp>
      <p:sp>
        <p:nvSpPr>
          <p:cNvPr id="9" name="右矢印 8"/>
          <p:cNvSpPr/>
          <p:nvPr userDrawn="1"/>
        </p:nvSpPr>
        <p:spPr>
          <a:xfrm>
            <a:off x="7874362" y="3354262"/>
            <a:ext cx="388127" cy="172604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730204" y="934028"/>
            <a:ext cx="3400470" cy="1642187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1" name="コンテンツ プレースホルダー 14"/>
          <p:cNvSpPr>
            <a:spLocks noGrp="1"/>
          </p:cNvSpPr>
          <p:nvPr>
            <p:ph sz="quarter" idx="31" hasCustomPrompt="1"/>
          </p:nvPr>
        </p:nvSpPr>
        <p:spPr>
          <a:xfrm>
            <a:off x="730204" y="2704503"/>
            <a:ext cx="3400470" cy="1642187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2" name="コンテンツ プレースホルダー 14"/>
          <p:cNvSpPr>
            <a:spLocks noGrp="1"/>
          </p:cNvSpPr>
          <p:nvPr>
            <p:ph sz="quarter" idx="34" hasCustomPrompt="1"/>
          </p:nvPr>
        </p:nvSpPr>
        <p:spPr>
          <a:xfrm>
            <a:off x="730204" y="4477788"/>
            <a:ext cx="3400470" cy="1642187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6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4335462" y="1307574"/>
            <a:ext cx="3442248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7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21" name="テキスト プレースホルダー 8"/>
          <p:cNvSpPr>
            <a:spLocks noGrp="1"/>
          </p:cNvSpPr>
          <p:nvPr>
            <p:ph type="body" sz="quarter" idx="38" hasCustomPrompt="1"/>
          </p:nvPr>
        </p:nvSpPr>
        <p:spPr>
          <a:xfrm>
            <a:off x="4335462" y="3078049"/>
            <a:ext cx="3442248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22" name="テキスト プレースホルダー 8"/>
          <p:cNvSpPr>
            <a:spLocks noGrp="1"/>
          </p:cNvSpPr>
          <p:nvPr>
            <p:ph type="body" sz="quarter" idx="39" hasCustomPrompt="1"/>
          </p:nvPr>
        </p:nvSpPr>
        <p:spPr>
          <a:xfrm>
            <a:off x="4335462" y="4848524"/>
            <a:ext cx="3442248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3" name="タイトル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7566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706683" y="1235268"/>
            <a:ext cx="4981243" cy="2687699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6" name="テキスト プレースホルダー 16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844510"/>
            <a:ext cx="6091613" cy="324039"/>
          </a:xfrm>
          <a:prstGeom prst="rect">
            <a:avLst/>
          </a:prstGeom>
        </p:spPr>
        <p:txBody>
          <a:bodyPr lIns="720000" tIns="0" rIns="360000" bIns="0"/>
          <a:lstStyle>
            <a:lvl1pPr algn="l"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7" name="テキスト プレースホルダー 16"/>
          <p:cNvSpPr>
            <a:spLocks noGrp="1"/>
          </p:cNvSpPr>
          <p:nvPr>
            <p:ph type="body" sz="quarter" idx="26" hasCustomPrompt="1"/>
          </p:nvPr>
        </p:nvSpPr>
        <p:spPr>
          <a:xfrm>
            <a:off x="6091613" y="844510"/>
            <a:ext cx="6100387" cy="324039"/>
          </a:xfrm>
          <a:prstGeom prst="rect">
            <a:avLst/>
          </a:prstGeom>
        </p:spPr>
        <p:txBody>
          <a:bodyPr lIns="396000" tIns="0" rIns="720000" bIns="0"/>
          <a:lstStyle>
            <a:lvl1pPr algn="l"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8" name="コンテンツ プレースホルダー 14"/>
          <p:cNvSpPr>
            <a:spLocks noGrp="1"/>
          </p:cNvSpPr>
          <p:nvPr>
            <p:ph sz="quarter" idx="28" hasCustomPrompt="1"/>
          </p:nvPr>
        </p:nvSpPr>
        <p:spPr>
          <a:xfrm>
            <a:off x="6506408" y="1235268"/>
            <a:ext cx="4981243" cy="2687699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0" y="4026912"/>
            <a:ext cx="6091613" cy="1580982"/>
          </a:xfrm>
          <a:prstGeom prst="rect">
            <a:avLst/>
          </a:prstGeom>
        </p:spPr>
        <p:txBody>
          <a:bodyPr lIns="720000" tIns="0" rIns="36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25" hasCustomPrompt="1"/>
          </p:nvPr>
        </p:nvSpPr>
        <p:spPr>
          <a:xfrm>
            <a:off x="6091613" y="4026912"/>
            <a:ext cx="6100387" cy="1580982"/>
          </a:xfrm>
          <a:prstGeom prst="rect">
            <a:avLst/>
          </a:prstGeom>
        </p:spPr>
        <p:txBody>
          <a:bodyPr lIns="39600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5689453"/>
            <a:ext cx="12201132" cy="445407"/>
          </a:xfrm>
          <a:prstGeom prst="rect">
            <a:avLst/>
          </a:prstGeom>
        </p:spPr>
        <p:txBody>
          <a:bodyPr lIns="720000" tIns="0" rIns="720000" bIns="0" anchor="ctr"/>
          <a:lstStyle>
            <a:lvl1pPr marL="0" indent="0" algn="ctr">
              <a:buNone/>
              <a:defRPr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ja-JP" altLang="en-US" dirty="0"/>
          </a:p>
        </p:txBody>
      </p:sp>
      <p:sp>
        <p:nvSpPr>
          <p:cNvPr id="13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2" name="タイトル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2032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：グラフィック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"/>
            <a:ext cx="12192000" cy="685782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9161" y="616744"/>
            <a:ext cx="2199866" cy="838676"/>
          </a:xfrm>
          <a:prstGeom prst="rect">
            <a:avLst/>
          </a:prstGeom>
        </p:spPr>
      </p:pic>
      <p:sp>
        <p:nvSpPr>
          <p:cNvPr id="13" name="図プレースホルダー 12"/>
          <p:cNvSpPr>
            <a:spLocks noGrp="1"/>
          </p:cNvSpPr>
          <p:nvPr>
            <p:ph type="pic" sz="quarter" idx="13" hasCustomPrompt="1"/>
          </p:nvPr>
        </p:nvSpPr>
        <p:spPr>
          <a:xfrm>
            <a:off x="6724202" y="5401152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9" name="図プレースホルダー 12"/>
          <p:cNvSpPr>
            <a:spLocks noGrp="1"/>
          </p:cNvSpPr>
          <p:nvPr>
            <p:ph type="pic" sz="quarter" idx="14" hasCustomPrompt="1"/>
          </p:nvPr>
        </p:nvSpPr>
        <p:spPr>
          <a:xfrm>
            <a:off x="7167819" y="5401152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39" name="図プレースホルダー 12"/>
          <p:cNvSpPr>
            <a:spLocks noGrp="1"/>
          </p:cNvSpPr>
          <p:nvPr>
            <p:ph type="pic" sz="quarter" idx="18" hasCustomPrompt="1"/>
          </p:nvPr>
        </p:nvSpPr>
        <p:spPr>
          <a:xfrm>
            <a:off x="6724202" y="5842954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0" name="図プレースホルダー 12"/>
          <p:cNvSpPr>
            <a:spLocks noGrp="1"/>
          </p:cNvSpPr>
          <p:nvPr>
            <p:ph type="pic" sz="quarter" idx="19" hasCustomPrompt="1"/>
          </p:nvPr>
        </p:nvSpPr>
        <p:spPr>
          <a:xfrm>
            <a:off x="7167819" y="5842954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4" name="図プレースホルダー 12"/>
          <p:cNvSpPr>
            <a:spLocks noGrp="1"/>
          </p:cNvSpPr>
          <p:nvPr>
            <p:ph type="pic" sz="quarter" idx="23" hasCustomPrompt="1"/>
          </p:nvPr>
        </p:nvSpPr>
        <p:spPr>
          <a:xfrm>
            <a:off x="6280586" y="5401152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5" name="図プレースホルダー 12"/>
          <p:cNvSpPr>
            <a:spLocks noGrp="1"/>
          </p:cNvSpPr>
          <p:nvPr>
            <p:ph type="pic" sz="quarter" idx="24" hasCustomPrompt="1"/>
          </p:nvPr>
        </p:nvSpPr>
        <p:spPr>
          <a:xfrm>
            <a:off x="6280586" y="5842954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4" name="テキスト プレースホルダー 7"/>
          <p:cNvSpPr>
            <a:spLocks noGrp="1"/>
          </p:cNvSpPr>
          <p:nvPr>
            <p:ph type="body" sz="quarter" idx="26" hasCustomPrompt="1"/>
          </p:nvPr>
        </p:nvSpPr>
        <p:spPr>
          <a:xfrm>
            <a:off x="3600315" y="6277067"/>
            <a:ext cx="4199256" cy="40370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800" baseline="0">
                <a:solidFill>
                  <a:schemeClr val="bg1">
                    <a:lumMod val="75000"/>
                  </a:schemeClr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en-US" altLang="ja-JP" dirty="0" smtClean="0"/>
              <a:t>SDGs</a:t>
            </a:r>
            <a:r>
              <a:rPr kumimoji="1" lang="ja-JP" altLang="en-US" dirty="0" smtClean="0"/>
              <a:t>マークは右下揃えで挿入してください↑　　</a:t>
            </a:r>
            <a:endParaRPr kumimoji="1" lang="ja-JP" altLang="en-US" dirty="0"/>
          </a:p>
        </p:txBody>
      </p:sp>
      <p:sp>
        <p:nvSpPr>
          <p:cNvPr id="26" name="図プレースホルダー 12"/>
          <p:cNvSpPr>
            <a:spLocks noGrp="1"/>
          </p:cNvSpPr>
          <p:nvPr>
            <p:ph type="pic" sz="quarter" idx="33" hasCustomPrompt="1"/>
          </p:nvPr>
        </p:nvSpPr>
        <p:spPr>
          <a:xfrm>
            <a:off x="5836970" y="5401152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7" name="図プレースホルダー 12"/>
          <p:cNvSpPr>
            <a:spLocks noGrp="1"/>
          </p:cNvSpPr>
          <p:nvPr>
            <p:ph type="pic" sz="quarter" idx="34" hasCustomPrompt="1"/>
          </p:nvPr>
        </p:nvSpPr>
        <p:spPr>
          <a:xfrm>
            <a:off x="5836970" y="5842954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3" name="図プレースホルダー 12"/>
          <p:cNvSpPr>
            <a:spLocks noGrp="1"/>
          </p:cNvSpPr>
          <p:nvPr>
            <p:ph type="pic" sz="quarter" idx="36" hasCustomPrompt="1"/>
          </p:nvPr>
        </p:nvSpPr>
        <p:spPr>
          <a:xfrm>
            <a:off x="5393354" y="5401152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30" name="図プレースホルダー 12"/>
          <p:cNvSpPr>
            <a:spLocks noGrp="1"/>
          </p:cNvSpPr>
          <p:nvPr>
            <p:ph type="pic" sz="quarter" idx="37" hasCustomPrompt="1"/>
          </p:nvPr>
        </p:nvSpPr>
        <p:spPr>
          <a:xfrm>
            <a:off x="5393354" y="5842954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31" name="図プレースホルダー 12"/>
          <p:cNvSpPr>
            <a:spLocks noGrp="1"/>
          </p:cNvSpPr>
          <p:nvPr>
            <p:ph type="pic" sz="quarter" idx="38" hasCustomPrompt="1"/>
          </p:nvPr>
        </p:nvSpPr>
        <p:spPr>
          <a:xfrm>
            <a:off x="4949738" y="5401152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32" name="図プレースホルダー 12"/>
          <p:cNvSpPr>
            <a:spLocks noGrp="1"/>
          </p:cNvSpPr>
          <p:nvPr>
            <p:ph type="pic" sz="quarter" idx="39" hasCustomPrompt="1"/>
          </p:nvPr>
        </p:nvSpPr>
        <p:spPr>
          <a:xfrm>
            <a:off x="4949738" y="5842954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83" name="テキスト プレースホルダー 7"/>
          <p:cNvSpPr>
            <a:spLocks noGrp="1"/>
          </p:cNvSpPr>
          <p:nvPr>
            <p:ph type="body" sz="quarter" idx="11" hasCustomPrompt="1"/>
          </p:nvPr>
        </p:nvSpPr>
        <p:spPr>
          <a:xfrm>
            <a:off x="543097" y="5315229"/>
            <a:ext cx="4406641" cy="40370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 baseline="0">
                <a:solidFill>
                  <a:schemeClr val="tx1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発表者名　　</a:t>
            </a:r>
            <a:endParaRPr kumimoji="1" lang="ja-JP" altLang="en-US" dirty="0"/>
          </a:p>
        </p:txBody>
      </p:sp>
      <p:sp>
        <p:nvSpPr>
          <p:cNvPr id="84" name="テキスト プレースホルダー 7"/>
          <p:cNvSpPr>
            <a:spLocks noGrp="1"/>
          </p:cNvSpPr>
          <p:nvPr>
            <p:ph type="body" sz="quarter" idx="12" hasCustomPrompt="1"/>
          </p:nvPr>
        </p:nvSpPr>
        <p:spPr>
          <a:xfrm>
            <a:off x="539922" y="5718930"/>
            <a:ext cx="4409816" cy="576752"/>
          </a:xfrm>
          <a:prstGeom prst="rect">
            <a:avLst/>
          </a:prstGeom>
        </p:spPr>
        <p:txBody>
          <a:bodyPr rIns="36000" anchor="b"/>
          <a:lstStyle>
            <a:lvl1pPr algn="l">
              <a:lnSpc>
                <a:spcPts val="900"/>
              </a:lnSpc>
              <a:defRPr sz="1200" baseline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部署名を最高２行で記入。</a:t>
            </a:r>
            <a:endParaRPr kumimoji="1" lang="en-US" altLang="ja-JP" dirty="0" smtClean="0"/>
          </a:p>
        </p:txBody>
      </p:sp>
      <p:sp>
        <p:nvSpPr>
          <p:cNvPr id="86" name="テキスト プレースホルダー 14"/>
          <p:cNvSpPr>
            <a:spLocks noGrp="1"/>
          </p:cNvSpPr>
          <p:nvPr>
            <p:ph type="body" sz="quarter" idx="40" hasCustomPrompt="1"/>
          </p:nvPr>
        </p:nvSpPr>
        <p:spPr>
          <a:xfrm>
            <a:off x="567976" y="4978703"/>
            <a:ext cx="2971193" cy="349250"/>
          </a:xfrm>
          <a:prstGeom prst="rect">
            <a:avLst/>
          </a:prstGeom>
        </p:spPr>
        <p:txBody>
          <a:bodyPr/>
          <a:lstStyle>
            <a:lvl1pPr>
              <a:defRPr lang="ja-JP" altLang="en-US" sz="1600" dirty="0"/>
            </a:lvl1pPr>
          </a:lstStyle>
          <a:p>
            <a:pPr lvl="0"/>
            <a:r>
              <a:rPr kumimoji="1" lang="en-US" altLang="ja-JP" dirty="0" smtClean="0"/>
              <a:t>2020</a:t>
            </a:r>
            <a:r>
              <a:rPr kumimoji="1" lang="ja-JP" altLang="en-US" dirty="0" smtClean="0"/>
              <a:t>年</a:t>
            </a:r>
            <a:r>
              <a:rPr kumimoji="1" lang="en-US" altLang="ja-JP" dirty="0" smtClean="0"/>
              <a:t>0</a:t>
            </a:r>
            <a:r>
              <a:rPr kumimoji="1" lang="ja-JP" altLang="en-US" dirty="0" smtClean="0"/>
              <a:t>月</a:t>
            </a:r>
            <a:r>
              <a:rPr kumimoji="1" lang="en-US" altLang="ja-JP" dirty="0" smtClean="0"/>
              <a:t>00</a:t>
            </a:r>
            <a:r>
              <a:rPr kumimoji="1" lang="ja-JP" altLang="en-US" dirty="0" smtClean="0"/>
              <a:t>日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必要であれば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pic>
        <p:nvPicPr>
          <p:cNvPr id="25" name="図 24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342" y="294495"/>
            <a:ext cx="925173" cy="298443"/>
          </a:xfrm>
          <a:prstGeom prst="rect">
            <a:avLst/>
          </a:prstGeom>
        </p:spPr>
      </p:pic>
      <p:sp>
        <p:nvSpPr>
          <p:cNvPr id="22" name="テキスト プレースホルダー 7"/>
          <p:cNvSpPr>
            <a:spLocks noGrp="1"/>
          </p:cNvSpPr>
          <p:nvPr>
            <p:ph type="body" sz="quarter" idx="41" hasCustomPrompt="1"/>
          </p:nvPr>
        </p:nvSpPr>
        <p:spPr>
          <a:xfrm>
            <a:off x="548190" y="1984232"/>
            <a:ext cx="8122844" cy="2306880"/>
          </a:xfrm>
          <a:prstGeom prst="rect">
            <a:avLst/>
          </a:prstGeom>
        </p:spPr>
        <p:txBody>
          <a:bodyPr anchor="ctr"/>
          <a:lstStyle>
            <a:lvl1pPr>
              <a:lnSpc>
                <a:spcPts val="5000"/>
              </a:lnSpc>
              <a:defRPr sz="3600">
                <a:solidFill>
                  <a:schemeClr val="tx1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タイトルを最高３行で入力。　　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92251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706683" y="1235268"/>
            <a:ext cx="3354777" cy="2687699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7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0" y="4026912"/>
            <a:ext cx="4229921" cy="1580982"/>
          </a:xfrm>
          <a:prstGeom prst="rect">
            <a:avLst/>
          </a:prstGeom>
        </p:spPr>
        <p:txBody>
          <a:bodyPr lIns="720000" tIns="0" rIns="18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8" name="コンテンツ プレースホルダー 14"/>
          <p:cNvSpPr>
            <a:spLocks noGrp="1"/>
          </p:cNvSpPr>
          <p:nvPr>
            <p:ph sz="quarter" idx="31" hasCustomPrompt="1"/>
          </p:nvPr>
        </p:nvSpPr>
        <p:spPr>
          <a:xfrm>
            <a:off x="4425243" y="1235268"/>
            <a:ext cx="3354777" cy="2687699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33" hasCustomPrompt="1"/>
          </p:nvPr>
        </p:nvSpPr>
        <p:spPr>
          <a:xfrm>
            <a:off x="4229921" y="4026912"/>
            <a:ext cx="3729964" cy="1580982"/>
          </a:xfrm>
          <a:prstGeom prst="rect">
            <a:avLst/>
          </a:prstGeom>
        </p:spPr>
        <p:txBody>
          <a:bodyPr lIns="180000" tIns="0" rIns="18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1" name="コンテンツ プレースホルダー 14"/>
          <p:cNvSpPr>
            <a:spLocks noGrp="1"/>
          </p:cNvSpPr>
          <p:nvPr>
            <p:ph sz="quarter" idx="34" hasCustomPrompt="1"/>
          </p:nvPr>
        </p:nvSpPr>
        <p:spPr>
          <a:xfrm>
            <a:off x="8143802" y="1235268"/>
            <a:ext cx="3354777" cy="2687699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36" hasCustomPrompt="1"/>
          </p:nvPr>
        </p:nvSpPr>
        <p:spPr>
          <a:xfrm>
            <a:off x="7959886" y="4026912"/>
            <a:ext cx="4229920" cy="1580982"/>
          </a:xfrm>
          <a:prstGeom prst="rect">
            <a:avLst/>
          </a:prstGeom>
        </p:spPr>
        <p:txBody>
          <a:bodyPr lIns="180000" tIns="0" rIns="720000" bIns="0"/>
          <a:lstStyle>
            <a:lvl1pPr algn="just">
              <a:lnSpc>
                <a:spcPct val="100000"/>
              </a:lnSpc>
              <a:spcBef>
                <a:spcPts val="0"/>
              </a:spcBef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5689453"/>
            <a:ext cx="12201132" cy="445407"/>
          </a:xfrm>
          <a:prstGeom prst="rect">
            <a:avLst/>
          </a:prstGeom>
        </p:spPr>
        <p:txBody>
          <a:bodyPr lIns="720000" tIns="0" rIns="720000" bIns="0" anchor="ctr"/>
          <a:lstStyle>
            <a:lvl1pPr marL="0" indent="0" algn="ctr">
              <a:buNone/>
              <a:defRPr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ja-JP" alt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844510"/>
            <a:ext cx="4229921" cy="324039"/>
          </a:xfrm>
          <a:prstGeom prst="rect">
            <a:avLst/>
          </a:prstGeom>
        </p:spPr>
        <p:txBody>
          <a:bodyPr lIns="720000" tIns="0" rIns="180000" bIns="0"/>
          <a:lstStyle>
            <a:lvl1pPr algn="l"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18" name="テキスト プレースホルダー 16"/>
          <p:cNvSpPr>
            <a:spLocks noGrp="1"/>
          </p:cNvSpPr>
          <p:nvPr>
            <p:ph type="body" sz="quarter" idx="26" hasCustomPrompt="1"/>
          </p:nvPr>
        </p:nvSpPr>
        <p:spPr>
          <a:xfrm>
            <a:off x="7959885" y="844510"/>
            <a:ext cx="4232115" cy="324039"/>
          </a:xfrm>
          <a:prstGeom prst="rect">
            <a:avLst/>
          </a:prstGeom>
        </p:spPr>
        <p:txBody>
          <a:bodyPr lIns="180000" tIns="0" rIns="720000" bIns="0"/>
          <a:lstStyle>
            <a:lvl1pPr algn="l"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19" name="テキスト プレースホルダー 16"/>
          <p:cNvSpPr>
            <a:spLocks noGrp="1"/>
          </p:cNvSpPr>
          <p:nvPr>
            <p:ph type="body" sz="quarter" idx="37" hasCustomPrompt="1"/>
          </p:nvPr>
        </p:nvSpPr>
        <p:spPr>
          <a:xfrm>
            <a:off x="4229922" y="844510"/>
            <a:ext cx="3729964" cy="324039"/>
          </a:xfrm>
          <a:prstGeom prst="rect">
            <a:avLst/>
          </a:prstGeom>
        </p:spPr>
        <p:txBody>
          <a:bodyPr lIns="180000" tIns="0" rIns="180000" bIns="0"/>
          <a:lstStyle>
            <a:lvl1pPr algn="l"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1679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斜め画像入り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図プレースホルダー 6"/>
          <p:cNvSpPr>
            <a:spLocks noGrp="1"/>
          </p:cNvSpPr>
          <p:nvPr>
            <p:ph type="pic" sz="quarter" idx="15" hasCustomPrompt="1"/>
          </p:nvPr>
        </p:nvSpPr>
        <p:spPr bwMode="white">
          <a:xfrm>
            <a:off x="6071367" y="-23813"/>
            <a:ext cx="6131745" cy="6912769"/>
          </a:xfrm>
          <a:custGeom>
            <a:avLst/>
            <a:gdLst>
              <a:gd name="connsiteX0" fmla="*/ 1017079 w 6102350"/>
              <a:gd name="connsiteY0" fmla="*/ 0 h 6864350"/>
              <a:gd name="connsiteX1" fmla="*/ 5085271 w 6102350"/>
              <a:gd name="connsiteY1" fmla="*/ 0 h 6864350"/>
              <a:gd name="connsiteX2" fmla="*/ 6102350 w 6102350"/>
              <a:gd name="connsiteY2" fmla="*/ 1017079 h 6864350"/>
              <a:gd name="connsiteX3" fmla="*/ 6102350 w 6102350"/>
              <a:gd name="connsiteY3" fmla="*/ 6864350 h 6864350"/>
              <a:gd name="connsiteX4" fmla="*/ 6102350 w 6102350"/>
              <a:gd name="connsiteY4" fmla="*/ 6864350 h 6864350"/>
              <a:gd name="connsiteX5" fmla="*/ 0 w 6102350"/>
              <a:gd name="connsiteY5" fmla="*/ 6864350 h 6864350"/>
              <a:gd name="connsiteX6" fmla="*/ 0 w 6102350"/>
              <a:gd name="connsiteY6" fmla="*/ 6864350 h 6864350"/>
              <a:gd name="connsiteX7" fmla="*/ 0 w 6102350"/>
              <a:gd name="connsiteY7" fmla="*/ 1017079 h 6864350"/>
              <a:gd name="connsiteX8" fmla="*/ 1017079 w 6102350"/>
              <a:gd name="connsiteY8" fmla="*/ 0 h 6864350"/>
              <a:gd name="connsiteX0" fmla="*/ 1017079 w 6102350"/>
              <a:gd name="connsiteY0" fmla="*/ 0 h 6864350"/>
              <a:gd name="connsiteX1" fmla="*/ 6102350 w 6102350"/>
              <a:gd name="connsiteY1" fmla="*/ 1017079 h 6864350"/>
              <a:gd name="connsiteX2" fmla="*/ 6102350 w 6102350"/>
              <a:gd name="connsiteY2" fmla="*/ 6864350 h 6864350"/>
              <a:gd name="connsiteX3" fmla="*/ 6102350 w 6102350"/>
              <a:gd name="connsiteY3" fmla="*/ 6864350 h 6864350"/>
              <a:gd name="connsiteX4" fmla="*/ 0 w 6102350"/>
              <a:gd name="connsiteY4" fmla="*/ 6864350 h 6864350"/>
              <a:gd name="connsiteX5" fmla="*/ 0 w 6102350"/>
              <a:gd name="connsiteY5" fmla="*/ 6864350 h 6864350"/>
              <a:gd name="connsiteX6" fmla="*/ 0 w 6102350"/>
              <a:gd name="connsiteY6" fmla="*/ 1017079 h 6864350"/>
              <a:gd name="connsiteX7" fmla="*/ 1017079 w 6102350"/>
              <a:gd name="connsiteY7" fmla="*/ 0 h 6864350"/>
              <a:gd name="connsiteX0" fmla="*/ 1017079 w 6110663"/>
              <a:gd name="connsiteY0" fmla="*/ 0 h 6864350"/>
              <a:gd name="connsiteX1" fmla="*/ 6110663 w 6110663"/>
              <a:gd name="connsiteY1" fmla="*/ 2926 h 6864350"/>
              <a:gd name="connsiteX2" fmla="*/ 6102350 w 6110663"/>
              <a:gd name="connsiteY2" fmla="*/ 6864350 h 6864350"/>
              <a:gd name="connsiteX3" fmla="*/ 6102350 w 6110663"/>
              <a:gd name="connsiteY3" fmla="*/ 6864350 h 6864350"/>
              <a:gd name="connsiteX4" fmla="*/ 0 w 6110663"/>
              <a:gd name="connsiteY4" fmla="*/ 6864350 h 6864350"/>
              <a:gd name="connsiteX5" fmla="*/ 0 w 6110663"/>
              <a:gd name="connsiteY5" fmla="*/ 6864350 h 6864350"/>
              <a:gd name="connsiteX6" fmla="*/ 0 w 6110663"/>
              <a:gd name="connsiteY6" fmla="*/ 1017079 h 6864350"/>
              <a:gd name="connsiteX7" fmla="*/ 1017079 w 6110663"/>
              <a:gd name="connsiteY7" fmla="*/ 0 h 6864350"/>
              <a:gd name="connsiteX0" fmla="*/ 2155923 w 6110663"/>
              <a:gd name="connsiteY0" fmla="*/ 5387 h 6861424"/>
              <a:gd name="connsiteX1" fmla="*/ 6110663 w 6110663"/>
              <a:gd name="connsiteY1" fmla="*/ 0 h 6861424"/>
              <a:gd name="connsiteX2" fmla="*/ 6102350 w 6110663"/>
              <a:gd name="connsiteY2" fmla="*/ 6861424 h 6861424"/>
              <a:gd name="connsiteX3" fmla="*/ 6102350 w 6110663"/>
              <a:gd name="connsiteY3" fmla="*/ 6861424 h 6861424"/>
              <a:gd name="connsiteX4" fmla="*/ 0 w 6110663"/>
              <a:gd name="connsiteY4" fmla="*/ 6861424 h 6861424"/>
              <a:gd name="connsiteX5" fmla="*/ 0 w 6110663"/>
              <a:gd name="connsiteY5" fmla="*/ 6861424 h 6861424"/>
              <a:gd name="connsiteX6" fmla="*/ 0 w 6110663"/>
              <a:gd name="connsiteY6" fmla="*/ 1014153 h 6861424"/>
              <a:gd name="connsiteX7" fmla="*/ 2155923 w 6110663"/>
              <a:gd name="connsiteY7" fmla="*/ 5387 h 6861424"/>
              <a:gd name="connsiteX0" fmla="*/ 2155923 w 6110663"/>
              <a:gd name="connsiteY0" fmla="*/ 5387 h 6861424"/>
              <a:gd name="connsiteX1" fmla="*/ 6110663 w 6110663"/>
              <a:gd name="connsiteY1" fmla="*/ 0 h 6861424"/>
              <a:gd name="connsiteX2" fmla="*/ 6102350 w 6110663"/>
              <a:gd name="connsiteY2" fmla="*/ 6861424 h 6861424"/>
              <a:gd name="connsiteX3" fmla="*/ 6102350 w 6110663"/>
              <a:gd name="connsiteY3" fmla="*/ 6861424 h 6861424"/>
              <a:gd name="connsiteX4" fmla="*/ 0 w 6110663"/>
              <a:gd name="connsiteY4" fmla="*/ 6861424 h 6861424"/>
              <a:gd name="connsiteX5" fmla="*/ 0 w 6110663"/>
              <a:gd name="connsiteY5" fmla="*/ 6861424 h 6861424"/>
              <a:gd name="connsiteX6" fmla="*/ 299259 w 6110663"/>
              <a:gd name="connsiteY6" fmla="*/ 5951913 h 6861424"/>
              <a:gd name="connsiteX7" fmla="*/ 2155923 w 6110663"/>
              <a:gd name="connsiteY7" fmla="*/ 5387 h 6861424"/>
              <a:gd name="connsiteX0" fmla="*/ 2155923 w 6110663"/>
              <a:gd name="connsiteY0" fmla="*/ 5387 h 6861424"/>
              <a:gd name="connsiteX1" fmla="*/ 6110663 w 6110663"/>
              <a:gd name="connsiteY1" fmla="*/ 0 h 6861424"/>
              <a:gd name="connsiteX2" fmla="*/ 6102350 w 6110663"/>
              <a:gd name="connsiteY2" fmla="*/ 6861424 h 6861424"/>
              <a:gd name="connsiteX3" fmla="*/ 6102350 w 6110663"/>
              <a:gd name="connsiteY3" fmla="*/ 6861424 h 6861424"/>
              <a:gd name="connsiteX4" fmla="*/ 0 w 6110663"/>
              <a:gd name="connsiteY4" fmla="*/ 6861424 h 6861424"/>
              <a:gd name="connsiteX5" fmla="*/ 0 w 6110663"/>
              <a:gd name="connsiteY5" fmla="*/ 6861424 h 6861424"/>
              <a:gd name="connsiteX6" fmla="*/ 2155923 w 6110663"/>
              <a:gd name="connsiteY6" fmla="*/ 5387 h 6861424"/>
              <a:gd name="connsiteX0" fmla="*/ 2205800 w 6110663"/>
              <a:gd name="connsiteY0" fmla="*/ 13700 h 6861424"/>
              <a:gd name="connsiteX1" fmla="*/ 6110663 w 6110663"/>
              <a:gd name="connsiteY1" fmla="*/ 0 h 6861424"/>
              <a:gd name="connsiteX2" fmla="*/ 6102350 w 6110663"/>
              <a:gd name="connsiteY2" fmla="*/ 6861424 h 6861424"/>
              <a:gd name="connsiteX3" fmla="*/ 6102350 w 6110663"/>
              <a:gd name="connsiteY3" fmla="*/ 6861424 h 6861424"/>
              <a:gd name="connsiteX4" fmla="*/ 0 w 6110663"/>
              <a:gd name="connsiteY4" fmla="*/ 6861424 h 6861424"/>
              <a:gd name="connsiteX5" fmla="*/ 0 w 6110663"/>
              <a:gd name="connsiteY5" fmla="*/ 6861424 h 6861424"/>
              <a:gd name="connsiteX6" fmla="*/ 2205800 w 6110663"/>
              <a:gd name="connsiteY6" fmla="*/ 13700 h 6861424"/>
              <a:gd name="connsiteX0" fmla="*/ 2205800 w 6110663"/>
              <a:gd name="connsiteY0" fmla="*/ 0 h 6863673"/>
              <a:gd name="connsiteX1" fmla="*/ 6110663 w 6110663"/>
              <a:gd name="connsiteY1" fmla="*/ 2249 h 6863673"/>
              <a:gd name="connsiteX2" fmla="*/ 6102350 w 6110663"/>
              <a:gd name="connsiteY2" fmla="*/ 6863673 h 6863673"/>
              <a:gd name="connsiteX3" fmla="*/ 6102350 w 6110663"/>
              <a:gd name="connsiteY3" fmla="*/ 6863673 h 6863673"/>
              <a:gd name="connsiteX4" fmla="*/ 0 w 6110663"/>
              <a:gd name="connsiteY4" fmla="*/ 6863673 h 6863673"/>
              <a:gd name="connsiteX5" fmla="*/ 0 w 6110663"/>
              <a:gd name="connsiteY5" fmla="*/ 6863673 h 6863673"/>
              <a:gd name="connsiteX6" fmla="*/ 2205800 w 6110663"/>
              <a:gd name="connsiteY6" fmla="*/ 0 h 6863673"/>
              <a:gd name="connsiteX0" fmla="*/ 2205800 w 6121295"/>
              <a:gd name="connsiteY0" fmla="*/ 3067 h 6866740"/>
              <a:gd name="connsiteX1" fmla="*/ 6121295 w 6121295"/>
              <a:gd name="connsiteY1" fmla="*/ 0 h 6866740"/>
              <a:gd name="connsiteX2" fmla="*/ 6102350 w 6121295"/>
              <a:gd name="connsiteY2" fmla="*/ 6866740 h 6866740"/>
              <a:gd name="connsiteX3" fmla="*/ 6102350 w 6121295"/>
              <a:gd name="connsiteY3" fmla="*/ 6866740 h 6866740"/>
              <a:gd name="connsiteX4" fmla="*/ 0 w 6121295"/>
              <a:gd name="connsiteY4" fmla="*/ 6866740 h 6866740"/>
              <a:gd name="connsiteX5" fmla="*/ 0 w 6121295"/>
              <a:gd name="connsiteY5" fmla="*/ 6866740 h 6866740"/>
              <a:gd name="connsiteX6" fmla="*/ 2205800 w 6121295"/>
              <a:gd name="connsiteY6" fmla="*/ 3067 h 6866740"/>
              <a:gd name="connsiteX0" fmla="*/ 2205800 w 6134100"/>
              <a:gd name="connsiteY0" fmla="*/ 3067 h 6866740"/>
              <a:gd name="connsiteX1" fmla="*/ 6121295 w 6134100"/>
              <a:gd name="connsiteY1" fmla="*/ 0 h 6866740"/>
              <a:gd name="connsiteX2" fmla="*/ 6102350 w 6134100"/>
              <a:gd name="connsiteY2" fmla="*/ 6866740 h 6866740"/>
              <a:gd name="connsiteX3" fmla="*/ 6134100 w 6134100"/>
              <a:gd name="connsiteY3" fmla="*/ 6866740 h 6866740"/>
              <a:gd name="connsiteX4" fmla="*/ 0 w 6134100"/>
              <a:gd name="connsiteY4" fmla="*/ 6866740 h 6866740"/>
              <a:gd name="connsiteX5" fmla="*/ 0 w 6134100"/>
              <a:gd name="connsiteY5" fmla="*/ 6866740 h 6866740"/>
              <a:gd name="connsiteX6" fmla="*/ 2205800 w 6134100"/>
              <a:gd name="connsiteY6" fmla="*/ 3067 h 6866740"/>
              <a:gd name="connsiteX0" fmla="*/ 2205800 w 6121295"/>
              <a:gd name="connsiteY0" fmla="*/ 3067 h 6866740"/>
              <a:gd name="connsiteX1" fmla="*/ 6121295 w 6121295"/>
              <a:gd name="connsiteY1" fmla="*/ 0 h 6866740"/>
              <a:gd name="connsiteX2" fmla="*/ 6102350 w 6121295"/>
              <a:gd name="connsiteY2" fmla="*/ 6866740 h 6866740"/>
              <a:gd name="connsiteX3" fmla="*/ 0 w 6121295"/>
              <a:gd name="connsiteY3" fmla="*/ 6866740 h 6866740"/>
              <a:gd name="connsiteX4" fmla="*/ 0 w 6121295"/>
              <a:gd name="connsiteY4" fmla="*/ 6866740 h 6866740"/>
              <a:gd name="connsiteX5" fmla="*/ 2205800 w 6121295"/>
              <a:gd name="connsiteY5" fmla="*/ 3067 h 6866740"/>
              <a:gd name="connsiteX0" fmla="*/ 2205800 w 6134100"/>
              <a:gd name="connsiteY0" fmla="*/ 3067 h 6873090"/>
              <a:gd name="connsiteX1" fmla="*/ 6121295 w 6134100"/>
              <a:gd name="connsiteY1" fmla="*/ 0 h 6873090"/>
              <a:gd name="connsiteX2" fmla="*/ 6134100 w 6134100"/>
              <a:gd name="connsiteY2" fmla="*/ 6873090 h 6873090"/>
              <a:gd name="connsiteX3" fmla="*/ 0 w 6134100"/>
              <a:gd name="connsiteY3" fmla="*/ 6866740 h 6873090"/>
              <a:gd name="connsiteX4" fmla="*/ 0 w 6134100"/>
              <a:gd name="connsiteY4" fmla="*/ 6866740 h 6873090"/>
              <a:gd name="connsiteX5" fmla="*/ 2205800 w 6134100"/>
              <a:gd name="connsiteY5" fmla="*/ 3067 h 6873090"/>
              <a:gd name="connsiteX0" fmla="*/ 2131630 w 6134100"/>
              <a:gd name="connsiteY0" fmla="*/ 11258 h 6873090"/>
              <a:gd name="connsiteX1" fmla="*/ 6121295 w 6134100"/>
              <a:gd name="connsiteY1" fmla="*/ 0 h 6873090"/>
              <a:gd name="connsiteX2" fmla="*/ 6134100 w 6134100"/>
              <a:gd name="connsiteY2" fmla="*/ 6873090 h 6873090"/>
              <a:gd name="connsiteX3" fmla="*/ 0 w 6134100"/>
              <a:gd name="connsiteY3" fmla="*/ 6866740 h 6873090"/>
              <a:gd name="connsiteX4" fmla="*/ 0 w 6134100"/>
              <a:gd name="connsiteY4" fmla="*/ 6866740 h 6873090"/>
              <a:gd name="connsiteX5" fmla="*/ 2131630 w 6134100"/>
              <a:gd name="connsiteY5" fmla="*/ 11258 h 6873090"/>
              <a:gd name="connsiteX0" fmla="*/ 2194717 w 6134100"/>
              <a:gd name="connsiteY0" fmla="*/ 807 h 6873090"/>
              <a:gd name="connsiteX1" fmla="*/ 6121295 w 6134100"/>
              <a:gd name="connsiteY1" fmla="*/ 0 h 6873090"/>
              <a:gd name="connsiteX2" fmla="*/ 6134100 w 6134100"/>
              <a:gd name="connsiteY2" fmla="*/ 6873090 h 6873090"/>
              <a:gd name="connsiteX3" fmla="*/ 0 w 6134100"/>
              <a:gd name="connsiteY3" fmla="*/ 6866740 h 6873090"/>
              <a:gd name="connsiteX4" fmla="*/ 0 w 6134100"/>
              <a:gd name="connsiteY4" fmla="*/ 6866740 h 6873090"/>
              <a:gd name="connsiteX5" fmla="*/ 2194717 w 6134100"/>
              <a:gd name="connsiteY5" fmla="*/ 807 h 687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34100" h="6873090">
                <a:moveTo>
                  <a:pt x="2194717" y="807"/>
                </a:moveTo>
                <a:lnTo>
                  <a:pt x="6121295" y="0"/>
                </a:lnTo>
                <a:cubicBezTo>
                  <a:pt x="6125563" y="2291030"/>
                  <a:pt x="6129832" y="4582060"/>
                  <a:pt x="6134100" y="6873090"/>
                </a:cubicBezTo>
                <a:lnTo>
                  <a:pt x="0" y="6866740"/>
                </a:lnTo>
                <a:lnTo>
                  <a:pt x="0" y="6866740"/>
                </a:lnTo>
                <a:lnTo>
                  <a:pt x="2194717" y="807"/>
                </a:lnTo>
                <a:close/>
              </a:path>
            </a:pathLst>
          </a:custGeom>
          <a:solidFill>
            <a:schemeClr val="tx2"/>
          </a:solidFill>
        </p:spPr>
        <p:txBody>
          <a:bodyPr bIns="32400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dirty="0" smtClean="0"/>
              <a:t>Click to add a picture.</a:t>
            </a:r>
            <a:endParaRPr kumimoji="1" lang="ja-JP" altLang="en-US" dirty="0" smtClean="0"/>
          </a:p>
          <a:p>
            <a:endParaRPr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1179742" y="6332073"/>
            <a:ext cx="736034" cy="36512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6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706682" y="1368113"/>
            <a:ext cx="6602123" cy="4067132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ct val="100000"/>
              </a:lnSpc>
              <a:spcBef>
                <a:spcPts val="0"/>
              </a:spcBef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7" name="テキスト プレースホルダー 13"/>
          <p:cNvSpPr>
            <a:spLocks noGrp="1"/>
          </p:cNvSpPr>
          <p:nvPr>
            <p:ph type="body" sz="quarter" idx="36" hasCustomPrompt="1"/>
          </p:nvPr>
        </p:nvSpPr>
        <p:spPr>
          <a:xfrm>
            <a:off x="10900342" y="296070"/>
            <a:ext cx="920294" cy="29686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8" name="タイトル 7"/>
          <p:cNvSpPr>
            <a:spLocks noGrp="1"/>
          </p:cNvSpPr>
          <p:nvPr>
            <p:ph type="title"/>
          </p:nvPr>
        </p:nvSpPr>
        <p:spPr>
          <a:xfrm>
            <a:off x="0" y="820407"/>
            <a:ext cx="10806252" cy="415770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3094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全面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図プレースホルダー 5"/>
          <p:cNvSpPr>
            <a:spLocks noGrp="1"/>
          </p:cNvSpPr>
          <p:nvPr>
            <p:ph type="pic" sz="quarter" idx="12" hasCustomPrompt="1"/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40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</a:t>
            </a:r>
            <a:endParaRPr kumimoji="1" lang="ja-JP" altLang="en-US" dirty="0"/>
          </a:p>
        </p:txBody>
      </p:sp>
      <p:sp>
        <p:nvSpPr>
          <p:cNvPr id="6" name="テキスト プレースホルダー 4"/>
          <p:cNvSpPr>
            <a:spLocks noGrp="1"/>
          </p:cNvSpPr>
          <p:nvPr>
            <p:ph type="body" sz="quarter" idx="32" hasCustomPrompt="1"/>
          </p:nvPr>
        </p:nvSpPr>
        <p:spPr>
          <a:xfrm>
            <a:off x="195263" y="6226643"/>
            <a:ext cx="1046134" cy="59802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kumimoji="1" lang="ja-JP" altLang="en-US" dirty="0" smtClean="0"/>
              <a:t>　</a:t>
            </a:r>
            <a:endParaRPr kumimoji="1" lang="ja-JP" altLang="en-US" dirty="0"/>
          </a:p>
        </p:txBody>
      </p:sp>
      <p:sp>
        <p:nvSpPr>
          <p:cNvPr id="7" name="テキスト プレースホルダー 4"/>
          <p:cNvSpPr>
            <a:spLocks noGrp="1"/>
          </p:cNvSpPr>
          <p:nvPr>
            <p:ph type="body" sz="quarter" idx="33" hasCustomPrompt="1"/>
          </p:nvPr>
        </p:nvSpPr>
        <p:spPr>
          <a:xfrm>
            <a:off x="1354931" y="6553198"/>
            <a:ext cx="1754982" cy="14461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lvl="0"/>
            <a:r>
              <a:rPr kumimoji="1" lang="ja-JP" altLang="en-US" dirty="0" smtClean="0"/>
              <a:t>　</a:t>
            </a:r>
            <a:endParaRPr kumimoji="1" lang="ja-JP" altLang="en-US" dirty="0"/>
          </a:p>
        </p:txBody>
      </p:sp>
      <p:sp>
        <p:nvSpPr>
          <p:cNvPr id="8" name="テキスト プレースホルダー 13"/>
          <p:cNvSpPr>
            <a:spLocks noGrp="1"/>
          </p:cNvSpPr>
          <p:nvPr>
            <p:ph type="body" sz="quarter" idx="36" hasCustomPrompt="1"/>
          </p:nvPr>
        </p:nvSpPr>
        <p:spPr>
          <a:xfrm>
            <a:off x="10900342" y="296070"/>
            <a:ext cx="920294" cy="29686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10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1179742" y="6332073"/>
            <a:ext cx="736034" cy="36512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034210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締めくく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図プレースホルダー 2"/>
          <p:cNvSpPr>
            <a:spLocks noGrp="1"/>
          </p:cNvSpPr>
          <p:nvPr>
            <p:ph type="pic" sz="quarter" idx="17" hasCustomPrompt="1"/>
          </p:nvPr>
        </p:nvSpPr>
        <p:spPr bwMode="white">
          <a:xfrm>
            <a:off x="3581400" y="-5270"/>
            <a:ext cx="8634413" cy="6869619"/>
          </a:xfrm>
          <a:custGeom>
            <a:avLst/>
            <a:gdLst>
              <a:gd name="connsiteX0" fmla="*/ 1144081 w 8621713"/>
              <a:gd name="connsiteY0" fmla="*/ 0 h 6864350"/>
              <a:gd name="connsiteX1" fmla="*/ 7477632 w 8621713"/>
              <a:gd name="connsiteY1" fmla="*/ 0 h 6864350"/>
              <a:gd name="connsiteX2" fmla="*/ 8621713 w 8621713"/>
              <a:gd name="connsiteY2" fmla="*/ 1144081 h 6864350"/>
              <a:gd name="connsiteX3" fmla="*/ 8621713 w 8621713"/>
              <a:gd name="connsiteY3" fmla="*/ 6864350 h 6864350"/>
              <a:gd name="connsiteX4" fmla="*/ 8621713 w 8621713"/>
              <a:gd name="connsiteY4" fmla="*/ 6864350 h 6864350"/>
              <a:gd name="connsiteX5" fmla="*/ 0 w 8621713"/>
              <a:gd name="connsiteY5" fmla="*/ 6864350 h 6864350"/>
              <a:gd name="connsiteX6" fmla="*/ 0 w 8621713"/>
              <a:gd name="connsiteY6" fmla="*/ 6864350 h 6864350"/>
              <a:gd name="connsiteX7" fmla="*/ 0 w 8621713"/>
              <a:gd name="connsiteY7" fmla="*/ 1144081 h 6864350"/>
              <a:gd name="connsiteX8" fmla="*/ 1144081 w 8621713"/>
              <a:gd name="connsiteY8" fmla="*/ 0 h 6864350"/>
              <a:gd name="connsiteX0" fmla="*/ 1144081 w 8621713"/>
              <a:gd name="connsiteY0" fmla="*/ 0 h 6864350"/>
              <a:gd name="connsiteX1" fmla="*/ 8621713 w 8621713"/>
              <a:gd name="connsiteY1" fmla="*/ 1144081 h 6864350"/>
              <a:gd name="connsiteX2" fmla="*/ 8621713 w 8621713"/>
              <a:gd name="connsiteY2" fmla="*/ 6864350 h 6864350"/>
              <a:gd name="connsiteX3" fmla="*/ 8621713 w 8621713"/>
              <a:gd name="connsiteY3" fmla="*/ 6864350 h 6864350"/>
              <a:gd name="connsiteX4" fmla="*/ 0 w 8621713"/>
              <a:gd name="connsiteY4" fmla="*/ 6864350 h 6864350"/>
              <a:gd name="connsiteX5" fmla="*/ 0 w 8621713"/>
              <a:gd name="connsiteY5" fmla="*/ 6864350 h 6864350"/>
              <a:gd name="connsiteX6" fmla="*/ 0 w 8621713"/>
              <a:gd name="connsiteY6" fmla="*/ 1144081 h 6864350"/>
              <a:gd name="connsiteX7" fmla="*/ 1144081 w 8621713"/>
              <a:gd name="connsiteY7" fmla="*/ 0 h 6864350"/>
              <a:gd name="connsiteX0" fmla="*/ 1144081 w 8634413"/>
              <a:gd name="connsiteY0" fmla="*/ 5269 h 6869619"/>
              <a:gd name="connsiteX1" fmla="*/ 8634413 w 8634413"/>
              <a:gd name="connsiteY1" fmla="*/ 0 h 6869619"/>
              <a:gd name="connsiteX2" fmla="*/ 8621713 w 8634413"/>
              <a:gd name="connsiteY2" fmla="*/ 6869619 h 6869619"/>
              <a:gd name="connsiteX3" fmla="*/ 8621713 w 8634413"/>
              <a:gd name="connsiteY3" fmla="*/ 6869619 h 6869619"/>
              <a:gd name="connsiteX4" fmla="*/ 0 w 8634413"/>
              <a:gd name="connsiteY4" fmla="*/ 6869619 h 6869619"/>
              <a:gd name="connsiteX5" fmla="*/ 0 w 8634413"/>
              <a:gd name="connsiteY5" fmla="*/ 6869619 h 6869619"/>
              <a:gd name="connsiteX6" fmla="*/ 0 w 8634413"/>
              <a:gd name="connsiteY6" fmla="*/ 1149350 h 6869619"/>
              <a:gd name="connsiteX7" fmla="*/ 1144081 w 8634413"/>
              <a:gd name="connsiteY7" fmla="*/ 5269 h 6869619"/>
              <a:gd name="connsiteX0" fmla="*/ 1004381 w 8634413"/>
              <a:gd name="connsiteY0" fmla="*/ 5269 h 6869619"/>
              <a:gd name="connsiteX1" fmla="*/ 8634413 w 8634413"/>
              <a:gd name="connsiteY1" fmla="*/ 0 h 6869619"/>
              <a:gd name="connsiteX2" fmla="*/ 8621713 w 8634413"/>
              <a:gd name="connsiteY2" fmla="*/ 6869619 h 6869619"/>
              <a:gd name="connsiteX3" fmla="*/ 8621713 w 8634413"/>
              <a:gd name="connsiteY3" fmla="*/ 6869619 h 6869619"/>
              <a:gd name="connsiteX4" fmla="*/ 0 w 8634413"/>
              <a:gd name="connsiteY4" fmla="*/ 6869619 h 6869619"/>
              <a:gd name="connsiteX5" fmla="*/ 0 w 8634413"/>
              <a:gd name="connsiteY5" fmla="*/ 6869619 h 6869619"/>
              <a:gd name="connsiteX6" fmla="*/ 0 w 8634413"/>
              <a:gd name="connsiteY6" fmla="*/ 1149350 h 6869619"/>
              <a:gd name="connsiteX7" fmla="*/ 1004381 w 8634413"/>
              <a:gd name="connsiteY7" fmla="*/ 5269 h 6869619"/>
              <a:gd name="connsiteX0" fmla="*/ 2007681 w 8634413"/>
              <a:gd name="connsiteY0" fmla="*/ 5269 h 6869619"/>
              <a:gd name="connsiteX1" fmla="*/ 8634413 w 8634413"/>
              <a:gd name="connsiteY1" fmla="*/ 0 h 6869619"/>
              <a:gd name="connsiteX2" fmla="*/ 8621713 w 8634413"/>
              <a:gd name="connsiteY2" fmla="*/ 6869619 h 6869619"/>
              <a:gd name="connsiteX3" fmla="*/ 8621713 w 8634413"/>
              <a:gd name="connsiteY3" fmla="*/ 6869619 h 6869619"/>
              <a:gd name="connsiteX4" fmla="*/ 0 w 8634413"/>
              <a:gd name="connsiteY4" fmla="*/ 6869619 h 6869619"/>
              <a:gd name="connsiteX5" fmla="*/ 0 w 8634413"/>
              <a:gd name="connsiteY5" fmla="*/ 6869619 h 6869619"/>
              <a:gd name="connsiteX6" fmla="*/ 0 w 8634413"/>
              <a:gd name="connsiteY6" fmla="*/ 1149350 h 6869619"/>
              <a:gd name="connsiteX7" fmla="*/ 2007681 w 8634413"/>
              <a:gd name="connsiteY7" fmla="*/ 5269 h 6869619"/>
              <a:gd name="connsiteX0" fmla="*/ 2007681 w 8634413"/>
              <a:gd name="connsiteY0" fmla="*/ 5269 h 6869619"/>
              <a:gd name="connsiteX1" fmla="*/ 8634413 w 8634413"/>
              <a:gd name="connsiteY1" fmla="*/ 0 h 6869619"/>
              <a:gd name="connsiteX2" fmla="*/ 8621713 w 8634413"/>
              <a:gd name="connsiteY2" fmla="*/ 6869619 h 6869619"/>
              <a:gd name="connsiteX3" fmla="*/ 8621713 w 8634413"/>
              <a:gd name="connsiteY3" fmla="*/ 6869619 h 6869619"/>
              <a:gd name="connsiteX4" fmla="*/ 0 w 8634413"/>
              <a:gd name="connsiteY4" fmla="*/ 6869619 h 6869619"/>
              <a:gd name="connsiteX5" fmla="*/ 0 w 8634413"/>
              <a:gd name="connsiteY5" fmla="*/ 6869619 h 6869619"/>
              <a:gd name="connsiteX6" fmla="*/ 2007681 w 8634413"/>
              <a:gd name="connsiteY6" fmla="*/ 5269 h 686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34413" h="6869619">
                <a:moveTo>
                  <a:pt x="2007681" y="5269"/>
                </a:moveTo>
                <a:lnTo>
                  <a:pt x="8634413" y="0"/>
                </a:lnTo>
                <a:cubicBezTo>
                  <a:pt x="8630180" y="2289873"/>
                  <a:pt x="8625946" y="4579746"/>
                  <a:pt x="8621713" y="6869619"/>
                </a:cubicBezTo>
                <a:lnTo>
                  <a:pt x="8621713" y="6869619"/>
                </a:lnTo>
                <a:lnTo>
                  <a:pt x="0" y="6869619"/>
                </a:lnTo>
                <a:lnTo>
                  <a:pt x="0" y="6869619"/>
                </a:lnTo>
                <a:lnTo>
                  <a:pt x="2007681" y="5269"/>
                </a:lnTo>
                <a:close/>
              </a:path>
            </a:pathLst>
          </a:custGeom>
          <a:solidFill>
            <a:schemeClr val="tx2"/>
          </a:solidFill>
        </p:spPr>
        <p:txBody>
          <a:bodyPr lIns="3096000" tIns="0" rIns="0" bIns="0" anchor="ctr"/>
          <a:lstStyle>
            <a:lvl1pPr algn="ctr">
              <a:defRPr sz="2000" baseline="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13" name="テキスト プレースホルダー 25"/>
          <p:cNvSpPr>
            <a:spLocks noGrp="1"/>
          </p:cNvSpPr>
          <p:nvPr>
            <p:ph type="body" sz="quarter" idx="15" hasCustomPrompt="1"/>
          </p:nvPr>
        </p:nvSpPr>
        <p:spPr>
          <a:xfrm>
            <a:off x="0" y="0"/>
            <a:ext cx="6610350" cy="686435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828000" tIns="360000" rIns="360000" bIns="360000" anchor="ctr" anchorCtr="0"/>
          <a:lstStyle>
            <a:lvl1pPr>
              <a:lnSpc>
                <a:spcPct val="100000"/>
              </a:lnSpc>
              <a:defRPr sz="3000" b="0" i="1" spc="300">
                <a:solidFill>
                  <a:schemeClr val="bg2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2400">
                <a:solidFill>
                  <a:schemeClr val="bg2"/>
                </a:solidFill>
              </a:defRPr>
            </a:lvl2pPr>
            <a:lvl3pPr>
              <a:defRPr sz="2000">
                <a:solidFill>
                  <a:schemeClr val="bg2"/>
                </a:solidFill>
              </a:defRPr>
            </a:lvl3pPr>
            <a:lvl4pPr>
              <a:defRPr sz="1800">
                <a:solidFill>
                  <a:schemeClr val="bg2"/>
                </a:solidFill>
              </a:defRPr>
            </a:lvl4pPr>
            <a:lvl5pPr>
              <a:defRPr sz="1000">
                <a:solidFill>
                  <a:schemeClr val="bg2"/>
                </a:solidFill>
              </a:defRPr>
            </a:lvl5pPr>
          </a:lstStyle>
          <a:p>
            <a:pPr lvl="0"/>
            <a:r>
              <a:rPr kumimoji="1" lang="ja-JP" altLang="en-US" dirty="0" smtClean="0"/>
              <a:t>締めのメッセージを入力。</a:t>
            </a:r>
            <a:endParaRPr kumimoji="1" lang="en-US" altLang="ja-JP" dirty="0" smtClean="0"/>
          </a:p>
        </p:txBody>
      </p:sp>
      <p:sp>
        <p:nvSpPr>
          <p:cNvPr id="14" name="テキスト プレースホルダー 4"/>
          <p:cNvSpPr>
            <a:spLocks noGrp="1"/>
          </p:cNvSpPr>
          <p:nvPr>
            <p:ph type="body" sz="quarter" idx="32" hasCustomPrompt="1"/>
          </p:nvPr>
        </p:nvSpPr>
        <p:spPr>
          <a:xfrm>
            <a:off x="195263" y="6226643"/>
            <a:ext cx="1046134" cy="59802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r>
              <a:rPr kumimoji="1" lang="ja-JP" altLang="en-US" dirty="0" smtClean="0"/>
              <a:t>　</a:t>
            </a:r>
            <a:endParaRPr kumimoji="1" lang="ja-JP" altLang="en-US" dirty="0"/>
          </a:p>
        </p:txBody>
      </p:sp>
      <p:sp>
        <p:nvSpPr>
          <p:cNvPr id="15" name="テキスト プレースホルダー 4"/>
          <p:cNvSpPr>
            <a:spLocks noGrp="1"/>
          </p:cNvSpPr>
          <p:nvPr>
            <p:ph type="body" sz="quarter" idx="34" hasCustomPrompt="1"/>
          </p:nvPr>
        </p:nvSpPr>
        <p:spPr>
          <a:xfrm>
            <a:off x="1354932" y="6552556"/>
            <a:ext cx="1507332" cy="14287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lvl="0"/>
            <a:r>
              <a:rPr kumimoji="1" lang="ja-JP" altLang="en-US" dirty="0" smtClean="0"/>
              <a:t>　</a:t>
            </a:r>
            <a:endParaRPr kumimoji="1" lang="ja-JP" altLang="en-US" dirty="0"/>
          </a:p>
        </p:txBody>
      </p:sp>
      <p:sp>
        <p:nvSpPr>
          <p:cNvPr id="16" name="テキスト プレースホルダー 13"/>
          <p:cNvSpPr>
            <a:spLocks noGrp="1"/>
          </p:cNvSpPr>
          <p:nvPr>
            <p:ph type="body" sz="quarter" idx="36" hasCustomPrompt="1"/>
          </p:nvPr>
        </p:nvSpPr>
        <p:spPr>
          <a:xfrm>
            <a:off x="10900342" y="296070"/>
            <a:ext cx="920294" cy="29686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19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1179742" y="6332073"/>
            <a:ext cx="736034" cy="36512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541509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ロ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53850" y="2730815"/>
            <a:ext cx="3908110" cy="148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3787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24"/>
          <p:cNvSpPr>
            <a:spLocks noGrp="1"/>
          </p:cNvSpPr>
          <p:nvPr>
            <p:ph sz="quarter" idx="17" hasCustomPrompt="1"/>
          </p:nvPr>
        </p:nvSpPr>
        <p:spPr>
          <a:xfrm>
            <a:off x="0" y="708846"/>
            <a:ext cx="12191999" cy="5475644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marL="0" indent="0" algn="ctr">
              <a:buNone/>
              <a:defRPr b="1" spc="300">
                <a:solidFill>
                  <a:schemeClr val="bg2">
                    <a:lumMod val="60000"/>
                    <a:lumOff val="40000"/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7692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レイアウト+サマリー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24"/>
          <p:cNvSpPr>
            <a:spLocks noGrp="1"/>
          </p:cNvSpPr>
          <p:nvPr>
            <p:ph sz="quarter" idx="17" hasCustomPrompt="1"/>
          </p:nvPr>
        </p:nvSpPr>
        <p:spPr>
          <a:xfrm>
            <a:off x="0" y="1223032"/>
            <a:ext cx="12191999" cy="4961458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-11114" y="729710"/>
            <a:ext cx="12203113" cy="45662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500" b="0">
                <a:solidFill>
                  <a:schemeClr val="bg2">
                    <a:lumMod val="60000"/>
                    <a:lumOff val="40000"/>
                  </a:schemeClr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en-US" altLang="ja-JP" dirty="0" smtClean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marL="0" indent="0" algn="ctr">
              <a:buNone/>
              <a:defRPr b="1" spc="300">
                <a:solidFill>
                  <a:schemeClr val="bg2">
                    <a:lumMod val="60000"/>
                    <a:lumOff val="40000"/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6353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レイアウト+サマリ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24"/>
          <p:cNvSpPr>
            <a:spLocks noGrp="1"/>
          </p:cNvSpPr>
          <p:nvPr>
            <p:ph sz="quarter" idx="17" hasCustomPrompt="1"/>
          </p:nvPr>
        </p:nvSpPr>
        <p:spPr>
          <a:xfrm>
            <a:off x="0" y="708846"/>
            <a:ext cx="12191999" cy="5475644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-1" y="5750891"/>
            <a:ext cx="12203113" cy="45662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500" b="0">
                <a:solidFill>
                  <a:schemeClr val="bg2">
                    <a:lumMod val="60000"/>
                    <a:lumOff val="40000"/>
                  </a:schemeClr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en-US" altLang="ja-JP" dirty="0" smtClean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marL="0" indent="0" algn="ctr">
              <a:buNone/>
              <a:defRPr b="1" spc="300">
                <a:solidFill>
                  <a:schemeClr val="bg2">
                    <a:lumMod val="60000"/>
                    <a:lumOff val="40000"/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1423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695325" y="934028"/>
            <a:ext cx="3435349" cy="2435471"/>
          </a:xfrm>
          <a:prstGeom prst="rect">
            <a:avLst/>
          </a:prstGeom>
        </p:spPr>
        <p:txBody>
          <a:bodyPr lIns="0" tIns="0" rIns="0" bIns="180000" anchor="ctr"/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6" name="コンテンツ プレースホルダー 14"/>
          <p:cNvSpPr>
            <a:spLocks noGrp="1"/>
          </p:cNvSpPr>
          <p:nvPr>
            <p:ph sz="quarter" idx="25" hasCustomPrompt="1"/>
          </p:nvPr>
        </p:nvSpPr>
        <p:spPr>
          <a:xfrm>
            <a:off x="695325" y="3556005"/>
            <a:ext cx="3435349" cy="2435471"/>
          </a:xfrm>
          <a:prstGeom prst="rect">
            <a:avLst/>
          </a:prstGeom>
        </p:spPr>
        <p:txBody>
          <a:bodyPr lIns="0" tIns="0" rIns="0" bIns="180000" anchor="ctr"/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7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335462" y="933758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 marL="0" indent="0">
              <a:buNone/>
              <a:defRPr sz="22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27" hasCustomPrompt="1"/>
          </p:nvPr>
        </p:nvSpPr>
        <p:spPr>
          <a:xfrm>
            <a:off x="4335462" y="3556005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 marL="0" indent="0">
              <a:buNone/>
              <a:defRPr sz="22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4335462" y="1307573"/>
            <a:ext cx="7856538" cy="2063125"/>
          </a:xfrm>
          <a:prstGeom prst="rect">
            <a:avLst/>
          </a:prstGeom>
        </p:spPr>
        <p:txBody>
          <a:bodyPr lIns="0" tIns="36000" rIns="720000" bIns="0"/>
          <a:lstStyle>
            <a:lvl1pPr marL="0" indent="0" algn="just">
              <a:lnSpc>
                <a:spcPct val="9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90000"/>
              </a:lnSpc>
              <a:defRPr sz="1600">
                <a:solidFill>
                  <a:schemeClr val="bg1"/>
                </a:solidFill>
              </a:defRPr>
            </a:lvl2pPr>
            <a:lvl3pPr>
              <a:lnSpc>
                <a:spcPct val="90000"/>
              </a:lnSpc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29" hasCustomPrompt="1"/>
          </p:nvPr>
        </p:nvSpPr>
        <p:spPr>
          <a:xfrm>
            <a:off x="4335462" y="3928351"/>
            <a:ext cx="7856538" cy="2063125"/>
          </a:xfrm>
          <a:prstGeom prst="rect">
            <a:avLst/>
          </a:prstGeom>
        </p:spPr>
        <p:txBody>
          <a:bodyPr lIns="0" tIns="36000" rIns="720000" bIns="0"/>
          <a:lstStyle>
            <a:lvl1pPr marL="0" indent="0" algn="just">
              <a:lnSpc>
                <a:spcPct val="9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90000"/>
              </a:lnSpc>
              <a:defRPr sz="1600">
                <a:solidFill>
                  <a:schemeClr val="bg1"/>
                </a:solidFill>
              </a:defRPr>
            </a:lvl2pPr>
            <a:lvl3pPr>
              <a:lnSpc>
                <a:spcPct val="90000"/>
              </a:lnSpc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marL="0" indent="0" algn="ctr">
              <a:buNone/>
              <a:defRPr b="1" spc="300">
                <a:solidFill>
                  <a:schemeClr val="bg2">
                    <a:lumMod val="60000"/>
                    <a:lumOff val="40000"/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1" name="タイトル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09173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706683" y="1235268"/>
            <a:ext cx="4981243" cy="2687699"/>
          </a:xfrm>
          <a:prstGeom prst="rect">
            <a:avLst/>
          </a:prstGeom>
        </p:spPr>
        <p:txBody>
          <a:bodyPr lIns="0" tIns="0" rIns="0" bIns="180000" anchor="ctr"/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8" name="コンテンツ プレースホルダー 14"/>
          <p:cNvSpPr>
            <a:spLocks noGrp="1"/>
          </p:cNvSpPr>
          <p:nvPr>
            <p:ph sz="quarter" idx="28" hasCustomPrompt="1"/>
          </p:nvPr>
        </p:nvSpPr>
        <p:spPr>
          <a:xfrm>
            <a:off x="6506408" y="1235268"/>
            <a:ext cx="4981243" cy="2687699"/>
          </a:xfrm>
          <a:prstGeom prst="rect">
            <a:avLst/>
          </a:prstGeom>
        </p:spPr>
        <p:txBody>
          <a:bodyPr lIns="0" tIns="0" rIns="0" bIns="180000" anchor="ctr"/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0" y="4026912"/>
            <a:ext cx="6091613" cy="1580982"/>
          </a:xfrm>
          <a:prstGeom prst="rect">
            <a:avLst/>
          </a:prstGeom>
        </p:spPr>
        <p:txBody>
          <a:bodyPr lIns="720000" tIns="36000" rIns="360000" bIns="0"/>
          <a:lstStyle>
            <a:lvl1pPr marL="0" indent="0" algn="just">
              <a:lnSpc>
                <a:spcPct val="9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90000"/>
              </a:lnSpc>
              <a:defRPr sz="1600">
                <a:solidFill>
                  <a:schemeClr val="bg1"/>
                </a:solidFill>
              </a:defRPr>
            </a:lvl2pPr>
            <a:lvl3pPr>
              <a:lnSpc>
                <a:spcPct val="90000"/>
              </a:lnSpc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25" hasCustomPrompt="1"/>
          </p:nvPr>
        </p:nvSpPr>
        <p:spPr>
          <a:xfrm>
            <a:off x="6091613" y="4026912"/>
            <a:ext cx="6100387" cy="1580982"/>
          </a:xfrm>
          <a:prstGeom prst="rect">
            <a:avLst/>
          </a:prstGeom>
        </p:spPr>
        <p:txBody>
          <a:bodyPr lIns="396000" tIns="36000" rIns="720000" bIns="0"/>
          <a:lstStyle>
            <a:lvl1pPr marL="0" indent="0" algn="just">
              <a:lnSpc>
                <a:spcPct val="9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90000"/>
              </a:lnSpc>
              <a:defRPr sz="1600">
                <a:solidFill>
                  <a:schemeClr val="bg1"/>
                </a:solidFill>
              </a:defRPr>
            </a:lvl2pPr>
            <a:lvl3pPr>
              <a:lnSpc>
                <a:spcPct val="90000"/>
              </a:lnSpc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5689453"/>
            <a:ext cx="12201132" cy="445407"/>
          </a:xfrm>
          <a:prstGeom prst="rect">
            <a:avLst/>
          </a:prstGeom>
        </p:spPr>
        <p:txBody>
          <a:bodyPr lIns="720000" tIns="0" rIns="720000" bIns="0" anchor="ctr"/>
          <a:lstStyle>
            <a:lvl1pPr marL="0" indent="0" algn="ctr">
              <a:buNone/>
              <a:defRPr b="0">
                <a:solidFill>
                  <a:schemeClr val="bg2">
                    <a:lumMod val="60000"/>
                    <a:lumOff val="40000"/>
                  </a:schemeClr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ja-JP" altLang="en-US" dirty="0"/>
          </a:p>
        </p:txBody>
      </p:sp>
      <p:sp>
        <p:nvSpPr>
          <p:cNvPr id="13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marL="0" indent="0" algn="ctr">
              <a:buNone/>
              <a:defRPr b="1" spc="300">
                <a:solidFill>
                  <a:schemeClr val="bg2">
                    <a:lumMod val="60000"/>
                    <a:lumOff val="40000"/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4" name="テキスト プレースホルダー 16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844510"/>
            <a:ext cx="6091613" cy="324039"/>
          </a:xfrm>
          <a:prstGeom prst="rect">
            <a:avLst/>
          </a:prstGeom>
        </p:spPr>
        <p:txBody>
          <a:bodyPr lIns="720000" tIns="0" rIns="360000" bIns="0"/>
          <a:lstStyle>
            <a:lvl1pPr marL="0" indent="0" algn="l">
              <a:buNone/>
              <a:defRPr sz="22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15" name="テキスト プレースホルダー 16"/>
          <p:cNvSpPr>
            <a:spLocks noGrp="1"/>
          </p:cNvSpPr>
          <p:nvPr>
            <p:ph type="body" sz="quarter" idx="26" hasCustomPrompt="1"/>
          </p:nvPr>
        </p:nvSpPr>
        <p:spPr>
          <a:xfrm>
            <a:off x="6091613" y="844510"/>
            <a:ext cx="6100387" cy="324039"/>
          </a:xfrm>
          <a:prstGeom prst="rect">
            <a:avLst/>
          </a:prstGeom>
        </p:spPr>
        <p:txBody>
          <a:bodyPr lIns="396000" tIns="0" rIns="720000" bIns="0"/>
          <a:lstStyle>
            <a:lvl1pPr marL="0" indent="0" algn="l">
              <a:buNone/>
              <a:defRPr sz="22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172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アジェン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3"/>
          <p:cNvSpPr>
            <a:spLocks noGrp="1"/>
          </p:cNvSpPr>
          <p:nvPr>
            <p:ph type="body" sz="quarter" idx="18" hasCustomPrompt="1"/>
          </p:nvPr>
        </p:nvSpPr>
        <p:spPr>
          <a:xfrm>
            <a:off x="1694924" y="1740611"/>
            <a:ext cx="10502900" cy="4371182"/>
          </a:xfrm>
          <a:prstGeom prst="rect">
            <a:avLst/>
          </a:prstGeom>
        </p:spPr>
        <p:txBody>
          <a:bodyPr/>
          <a:lstStyle>
            <a:lvl1pPr marL="457200" indent="-457200" fontAlgn="ctr">
              <a:lnSpc>
                <a:spcPct val="100000"/>
              </a:lnSpc>
              <a:buSzPct val="85000"/>
              <a:buFont typeface="+mj-lt"/>
              <a:buAutoNum type="arabicPeriod"/>
              <a:defRPr sz="2100"/>
            </a:lvl1pPr>
            <a:lvl2pPr marL="800100" indent="-342900" fontAlgn="ctr">
              <a:lnSpc>
                <a:spcPct val="100000"/>
              </a:lnSpc>
              <a:buSzPct val="85000"/>
              <a:buFont typeface="+mj-lt"/>
              <a:buAutoNum type="arabicPeriod"/>
              <a:defRPr sz="1800"/>
            </a:lvl2pPr>
            <a:lvl3pPr marL="1257300" indent="-342900" fontAlgn="ctr">
              <a:lnSpc>
                <a:spcPct val="100000"/>
              </a:lnSpc>
              <a:buSzPct val="85000"/>
              <a:buFont typeface="+mj-lt"/>
              <a:buAutoNum type="arabicPeriod"/>
              <a:defRPr sz="1800"/>
            </a:lvl3pPr>
            <a:lvl4pPr marL="1714500" indent="-342900" fontAlgn="ctr">
              <a:lnSpc>
                <a:spcPct val="100000"/>
              </a:lnSpc>
              <a:buSzPct val="85000"/>
              <a:buFont typeface="+mj-lt"/>
              <a:buAutoNum type="arabicPeriod"/>
              <a:defRPr/>
            </a:lvl4pPr>
            <a:lvl5pPr marL="2171700" indent="-342900" fontAlgn="ctr">
              <a:lnSpc>
                <a:spcPct val="100000"/>
              </a:lnSpc>
              <a:buSzPct val="85000"/>
              <a:buFont typeface="+mj-lt"/>
              <a:buAutoNum type="arabicPeriod"/>
              <a:defRPr sz="1600"/>
            </a:lvl5pPr>
          </a:lstStyle>
          <a:p>
            <a:pPr lvl="0"/>
            <a:r>
              <a:rPr kumimoji="1" lang="ja-JP" altLang="en-US" dirty="0" smtClean="0"/>
              <a:t>タイトル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6" name="テキスト プレースホルダー 9"/>
          <p:cNvSpPr>
            <a:spLocks noGrp="1"/>
          </p:cNvSpPr>
          <p:nvPr>
            <p:ph type="body" sz="quarter" idx="12" hasCustomPrompt="1"/>
          </p:nvPr>
        </p:nvSpPr>
        <p:spPr>
          <a:xfrm>
            <a:off x="631954" y="465672"/>
            <a:ext cx="10137645" cy="11710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800">
                <a:solidFill>
                  <a:schemeClr val="bg2"/>
                </a:solidFill>
                <a:latin typeface="Yu Gothic UI Semilight" panose="020B0400000000000000" pitchFamily="50" charset="-128"/>
                <a:ea typeface="Yu Gothic UI Semilight" panose="020B0400000000000000" pitchFamily="50" charset="-128"/>
              </a:defRPr>
            </a:lvl1pPr>
          </a:lstStyle>
          <a:p>
            <a:pPr lvl="0"/>
            <a:r>
              <a:rPr kumimoji="1" lang="en-US" altLang="ja-JP" dirty="0" smtClean="0"/>
              <a:t>Agenda(</a:t>
            </a:r>
            <a:r>
              <a:rPr kumimoji="1" lang="ja-JP" altLang="en-US" dirty="0" smtClean="0"/>
              <a:t>入力してください</a:t>
            </a:r>
            <a:r>
              <a:rPr kumimoji="1" lang="en-US" altLang="ja-JP" dirty="0" smtClean="0"/>
              <a:t>)</a:t>
            </a:r>
            <a:endParaRPr kumimoji="1" lang="ja-JP" altLang="en-US" dirty="0" smtClean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19243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6" name="テキスト プレースホルダー 9"/>
          <p:cNvSpPr>
            <a:spLocks noGrp="1"/>
          </p:cNvSpPr>
          <p:nvPr>
            <p:ph type="body" sz="quarter" idx="12" hasCustomPrompt="1"/>
          </p:nvPr>
        </p:nvSpPr>
        <p:spPr>
          <a:xfrm>
            <a:off x="1000039" y="2557428"/>
            <a:ext cx="10496635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00">
                <a:solidFill>
                  <a:schemeClr val="bg2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タイトルを入力</a:t>
            </a:r>
          </a:p>
        </p:txBody>
      </p:sp>
      <p:sp>
        <p:nvSpPr>
          <p:cNvPr id="7" name="テキスト プレースホルダー 9"/>
          <p:cNvSpPr>
            <a:spLocks noGrp="1"/>
          </p:cNvSpPr>
          <p:nvPr>
            <p:ph type="body" sz="quarter" idx="13" hasCustomPrompt="1"/>
          </p:nvPr>
        </p:nvSpPr>
        <p:spPr>
          <a:xfrm>
            <a:off x="1028615" y="3227437"/>
            <a:ext cx="10468060" cy="6096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>
                <a:solidFill>
                  <a:schemeClr val="bg2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必要であればサブタイトルを入力</a:t>
            </a:r>
          </a:p>
        </p:txBody>
      </p:sp>
      <p:sp>
        <p:nvSpPr>
          <p:cNvPr id="8" name="テキスト プレースホルダー 9"/>
          <p:cNvSpPr>
            <a:spLocks noGrp="1"/>
          </p:cNvSpPr>
          <p:nvPr>
            <p:ph type="body" sz="quarter" idx="14" hasCustomPrompt="1"/>
          </p:nvPr>
        </p:nvSpPr>
        <p:spPr>
          <a:xfrm>
            <a:off x="2847026" y="948818"/>
            <a:ext cx="77470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bg1">
                    <a:lumMod val="7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←数字のみを半角で入力。</a:t>
            </a:r>
          </a:p>
        </p:txBody>
      </p:sp>
      <p:sp>
        <p:nvSpPr>
          <p:cNvPr id="9" name="テキスト プレースホルダー 9"/>
          <p:cNvSpPr>
            <a:spLocks noGrp="1"/>
          </p:cNvSpPr>
          <p:nvPr>
            <p:ph type="body" sz="quarter" idx="15" hasCustomPrompt="1"/>
          </p:nvPr>
        </p:nvSpPr>
        <p:spPr>
          <a:xfrm>
            <a:off x="899519" y="4422243"/>
            <a:ext cx="10476433" cy="120403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>
                <a:solidFill>
                  <a:schemeClr val="bg1">
                    <a:lumMod val="75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タイトル・サブタイトル以外の情報は次ページへ。</a:t>
            </a:r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207676" y="1499470"/>
            <a:ext cx="7539733" cy="424886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 dirty="0" smtClean="0"/>
              <a:t>（この表示は全画面時や印刷時には消えます。）</a:t>
            </a:r>
          </a:p>
        </p:txBody>
      </p:sp>
      <p:sp>
        <p:nvSpPr>
          <p:cNvPr id="11" name="テキスト プレースホルダー 8"/>
          <p:cNvSpPr>
            <a:spLocks noGrp="1"/>
          </p:cNvSpPr>
          <p:nvPr>
            <p:ph type="body" sz="quarter" idx="18" hasCustomPrompt="1"/>
          </p:nvPr>
        </p:nvSpPr>
        <p:spPr>
          <a:xfrm>
            <a:off x="899520" y="5201396"/>
            <a:ext cx="10476432" cy="424886"/>
          </a:xfrm>
          <a:prstGeom prst="rect">
            <a:avLst/>
          </a:prstGeom>
        </p:spPr>
        <p:txBody>
          <a:bodyPr/>
          <a:lstStyle>
            <a:lvl1pPr algn="ctr">
              <a:defRPr sz="2000">
                <a:solidFill>
                  <a:schemeClr val="bg1">
                    <a:lumMod val="75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（この表示は全画面時や印刷時には消えます。）</a:t>
            </a:r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485074" y="278224"/>
            <a:ext cx="2847695" cy="1976765"/>
          </a:xfrm>
          <a:prstGeom prst="rect">
            <a:avLst/>
          </a:prstGeom>
        </p:spPr>
        <p:txBody>
          <a:bodyPr/>
          <a:lstStyle>
            <a:lvl1pPr>
              <a:defRPr sz="15500">
                <a:solidFill>
                  <a:schemeClr val="bg2"/>
                </a:solidFill>
                <a:latin typeface="Yu Gothic UI Semilight" panose="020B0400000000000000" pitchFamily="50" charset="-128"/>
                <a:ea typeface="Yu Gothic UI Semilight" panose="020B0400000000000000" pitchFamily="50" charset="-128"/>
              </a:defRPr>
            </a:lvl1pPr>
          </a:lstStyle>
          <a:p>
            <a:pPr lvl="0"/>
            <a:r>
              <a:rPr kumimoji="1" lang="en-US" altLang="ja-JP" dirty="0" smtClean="0"/>
              <a:t>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71899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無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正方形/長方形 4"/>
          <p:cNvSpPr/>
          <p:nvPr userDrawn="1"/>
        </p:nvSpPr>
        <p:spPr bwMode="white">
          <a:xfrm>
            <a:off x="0" y="6057899"/>
            <a:ext cx="10806252" cy="800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273005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24"/>
          <p:cNvSpPr>
            <a:spLocks noGrp="1"/>
          </p:cNvSpPr>
          <p:nvPr>
            <p:ph sz="quarter" idx="17" hasCustomPrompt="1"/>
          </p:nvPr>
        </p:nvSpPr>
        <p:spPr>
          <a:xfrm>
            <a:off x="0" y="708846"/>
            <a:ext cx="12191999" cy="5475644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</a:lstStyle>
          <a:p>
            <a:pPr lvl="0"/>
            <a:r>
              <a:rPr kumimoji="1" lang="ja-JP" altLang="en-US" dirty="0" smtClean="0"/>
              <a:t>本文を入力してください。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4918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8589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レイアウト+サマリ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24"/>
          <p:cNvSpPr>
            <a:spLocks noGrp="1"/>
          </p:cNvSpPr>
          <p:nvPr>
            <p:ph sz="quarter" idx="17" hasCustomPrompt="1"/>
          </p:nvPr>
        </p:nvSpPr>
        <p:spPr>
          <a:xfrm>
            <a:off x="0" y="708846"/>
            <a:ext cx="12191999" cy="5475644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</a:lstStyle>
          <a:p>
            <a:pPr lvl="0"/>
            <a:r>
              <a:rPr kumimoji="1" lang="ja-JP" altLang="en-US" dirty="0" smtClean="0"/>
              <a:t>本文を入力してください。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-1" y="5750891"/>
            <a:ext cx="12203113" cy="45662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500"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en-US" altLang="ja-JP" dirty="0" smtClean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229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レイアウト+サマリー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-11114" y="729710"/>
            <a:ext cx="12203113" cy="45662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500"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en-US" altLang="ja-JP" dirty="0" smtClean="0"/>
          </a:p>
        </p:txBody>
      </p:sp>
      <p:sp>
        <p:nvSpPr>
          <p:cNvPr id="7" name="コンテンツ プレースホルダー 24"/>
          <p:cNvSpPr>
            <a:spLocks noGrp="1"/>
          </p:cNvSpPr>
          <p:nvPr>
            <p:ph sz="quarter" idx="19" hasCustomPrompt="1"/>
          </p:nvPr>
        </p:nvSpPr>
        <p:spPr>
          <a:xfrm>
            <a:off x="0" y="1211860"/>
            <a:ext cx="12191999" cy="4972630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</a:lstStyle>
          <a:p>
            <a:pPr lvl="0"/>
            <a:r>
              <a:rPr kumimoji="1" lang="ja-JP" altLang="en-US" dirty="0" smtClean="0"/>
              <a:t>本文を入力してください。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4896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 userDrawn="1"/>
        </p:nvSpPr>
        <p:spPr bwMode="white">
          <a:xfrm>
            <a:off x="0" y="0"/>
            <a:ext cx="12192000" cy="6243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9" name="テキスト ボックス 8"/>
          <p:cNvSpPr txBox="1"/>
          <p:nvPr userDrawn="1"/>
        </p:nvSpPr>
        <p:spPr>
          <a:xfrm>
            <a:off x="1305878" y="6525605"/>
            <a:ext cx="1624163" cy="1769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50" spc="0" dirty="0" smtClean="0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© DENSO CORPORATION</a:t>
            </a:r>
            <a:r>
              <a:rPr kumimoji="1" lang="en-US" altLang="ja-JP" sz="550" spc="0" baseline="0" dirty="0" smtClean="0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 All Rights Reserved.</a:t>
            </a:r>
            <a:endParaRPr kumimoji="1" lang="ja-JP" altLang="en-US" sz="550" spc="0" dirty="0">
              <a:solidFill>
                <a:schemeClr val="bg1">
                  <a:lumMod val="65000"/>
                </a:schemeClr>
              </a:solidFill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3"/>
          </p:nvPr>
        </p:nvSpPr>
        <p:spPr>
          <a:xfrm>
            <a:off x="1306648" y="6269161"/>
            <a:ext cx="4623616" cy="365125"/>
          </a:xfrm>
          <a:prstGeom prst="rect">
            <a:avLst/>
          </a:prstGeom>
        </p:spPr>
        <p:txBody>
          <a:bodyPr anchor="ctr"/>
          <a:lstStyle>
            <a:lvl1pPr>
              <a:defRPr lang="ja-JP" altLang="en-US" sz="800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376239" y="6405187"/>
            <a:ext cx="680058" cy="259265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 userDrawn="1"/>
        </p:nvPicPr>
        <p:blipFill>
          <a:blip r:embed="rId2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342" y="294495"/>
            <a:ext cx="925173" cy="298443"/>
          </a:xfrm>
          <a:prstGeom prst="rect">
            <a:avLst/>
          </a:prstGeom>
        </p:spPr>
      </p:pic>
      <p:sp>
        <p:nvSpPr>
          <p:cNvPr id="3" name="タイトル プレースホルダー 2"/>
          <p:cNvSpPr>
            <a:spLocks noGrp="1"/>
          </p:cNvSpPr>
          <p:nvPr>
            <p:ph type="title"/>
          </p:nvPr>
        </p:nvSpPr>
        <p:spPr>
          <a:xfrm>
            <a:off x="0" y="254791"/>
            <a:ext cx="10806252" cy="415770"/>
          </a:xfrm>
          <a:prstGeom prst="rect">
            <a:avLst/>
          </a:prstGeom>
        </p:spPr>
        <p:txBody>
          <a:bodyPr vert="horz" lIns="396000" tIns="45720" rIns="91440" bIns="45720" rtlCol="0" anchor="t" anchorCtr="0">
            <a:noAutofit/>
          </a:bodyPr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"/>
          </p:nvPr>
        </p:nvSpPr>
        <p:spPr>
          <a:xfrm>
            <a:off x="10900342" y="6332073"/>
            <a:ext cx="7360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base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10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ボックス 4"/>
          <p:cNvSpPr txBox="1"/>
          <p:nvPr userDrawn="1"/>
        </p:nvSpPr>
        <p:spPr>
          <a:xfrm>
            <a:off x="11498490" y="6414312"/>
            <a:ext cx="4699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ja-JP" sz="1000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/</a:t>
            </a:r>
            <a:r>
              <a:rPr kumimoji="1" lang="ja-JP" altLang="en-US" sz="1000" baseline="0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 </a:t>
            </a:r>
            <a:r>
              <a:rPr kumimoji="1" lang="en-US" altLang="ja-JP" sz="1000" baseline="0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00</a:t>
            </a:r>
            <a:endParaRPr kumimoji="1" lang="ja-JP" altLang="en-US" sz="1000" dirty="0" smtClean="0">
              <a:solidFill>
                <a:schemeClr val="bg1">
                  <a:lumMod val="6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12721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7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  <p:sldLayoutId id="2147483728" r:id="rId17"/>
    <p:sldLayoutId id="2147483729" r:id="rId18"/>
    <p:sldLayoutId id="2147483730" r:id="rId19"/>
    <p:sldLayoutId id="2147483732" r:id="rId20"/>
    <p:sldLayoutId id="2147483733" r:id="rId21"/>
    <p:sldLayoutId id="2147483734" r:id="rId22"/>
    <p:sldLayoutId id="2147483735" r:id="rId23"/>
    <p:sldLayoutId id="2147483736" r:id="rId24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6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04" userDrawn="1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pos="7242" userDrawn="1">
          <p15:clr>
            <a:srgbClr val="F26B43"/>
          </p15:clr>
        </p15:guide>
        <p15:guide id="4" orient="horz" pos="390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/>
          <p:cNvSpPr txBox="1"/>
          <p:nvPr userDrawn="1"/>
        </p:nvSpPr>
        <p:spPr>
          <a:xfrm>
            <a:off x="1305878" y="6525605"/>
            <a:ext cx="1624163" cy="1769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50" spc="0" dirty="0" smtClean="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© DENSO CORPORATION</a:t>
            </a:r>
            <a:r>
              <a:rPr kumimoji="1" lang="en-US" altLang="ja-JP" sz="550" spc="0" baseline="0" dirty="0" smtClean="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 All Rights Reserved.</a:t>
            </a:r>
            <a:endParaRPr kumimoji="1" lang="ja-JP" altLang="en-US" sz="550" spc="0" dirty="0">
              <a:solidFill>
                <a:schemeClr val="bg1"/>
              </a:solidFill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3"/>
          </p:nvPr>
        </p:nvSpPr>
        <p:spPr>
          <a:xfrm>
            <a:off x="1306648" y="6269161"/>
            <a:ext cx="4623616" cy="365125"/>
          </a:xfrm>
          <a:prstGeom prst="rect">
            <a:avLst/>
          </a:prstGeom>
        </p:spPr>
        <p:txBody>
          <a:bodyPr anchor="ctr"/>
          <a:lstStyle>
            <a:lvl1pPr>
              <a:defRPr lang="ja-JP" altLang="en-US" sz="80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46" y="6230012"/>
            <a:ext cx="1040415" cy="592385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342" y="296070"/>
            <a:ext cx="920294" cy="296869"/>
          </a:xfrm>
          <a:prstGeom prst="rect">
            <a:avLst/>
          </a:prstGeom>
        </p:spPr>
      </p:pic>
      <p:sp>
        <p:nvSpPr>
          <p:cNvPr id="7" name="タイトル プレースホルダー 2"/>
          <p:cNvSpPr>
            <a:spLocks noGrp="1"/>
          </p:cNvSpPr>
          <p:nvPr>
            <p:ph type="title"/>
          </p:nvPr>
        </p:nvSpPr>
        <p:spPr>
          <a:xfrm>
            <a:off x="0" y="254791"/>
            <a:ext cx="10806252" cy="415770"/>
          </a:xfrm>
          <a:prstGeom prst="rect">
            <a:avLst/>
          </a:prstGeom>
        </p:spPr>
        <p:txBody>
          <a:bodyPr vert="horz" lIns="396000" tIns="45720" rIns="91440" bIns="45720" rtlCol="0" anchor="t" anchorCtr="0">
            <a:noAutofit/>
          </a:bodyPr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3" name="スライド番号プレースホルダー 3"/>
          <p:cNvSpPr>
            <a:spLocks noGrp="1"/>
          </p:cNvSpPr>
          <p:nvPr>
            <p:ph type="sldNum" sz="quarter" idx="4"/>
          </p:nvPr>
        </p:nvSpPr>
        <p:spPr>
          <a:xfrm>
            <a:off x="10900342" y="6332073"/>
            <a:ext cx="7360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base">
              <a:defRPr sz="1400">
                <a:solidFill>
                  <a:schemeClr val="bg1"/>
                </a:solidFill>
              </a:defRPr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14" name="テキスト ボックス 13"/>
          <p:cNvSpPr txBox="1"/>
          <p:nvPr userDrawn="1"/>
        </p:nvSpPr>
        <p:spPr>
          <a:xfrm>
            <a:off x="11498490" y="6414312"/>
            <a:ext cx="4699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ja-JP" sz="1000" dirty="0" smtClean="0">
                <a:solidFill>
                  <a:schemeClr val="bg1"/>
                </a:solidFill>
                <a:latin typeface="+mn-ea"/>
                <a:ea typeface="+mn-ea"/>
              </a:rPr>
              <a:t>/</a:t>
            </a:r>
            <a:r>
              <a:rPr kumimoji="1" lang="ja-JP" altLang="en-US" sz="1000" baseline="0" dirty="0" smtClean="0">
                <a:solidFill>
                  <a:schemeClr val="bg1"/>
                </a:solidFill>
                <a:latin typeface="+mn-ea"/>
                <a:ea typeface="+mn-ea"/>
              </a:rPr>
              <a:t> </a:t>
            </a:r>
            <a:r>
              <a:rPr kumimoji="1" lang="en-US" altLang="ja-JP" sz="1000" baseline="0" dirty="0" smtClean="0">
                <a:solidFill>
                  <a:schemeClr val="bg1"/>
                </a:solidFill>
                <a:latin typeface="+mn-ea"/>
                <a:ea typeface="+mn-ea"/>
              </a:rPr>
              <a:t>00</a:t>
            </a:r>
            <a:endParaRPr kumimoji="1" lang="ja-JP" altLang="en-US" sz="1000" dirty="0" smtClean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81602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65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04" userDrawn="1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pos="7242" userDrawn="1">
          <p15:clr>
            <a:srgbClr val="F26B43"/>
          </p15:clr>
        </p15:guide>
        <p15:guide id="4" orient="horz" pos="390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5" Type="http://schemas.openxmlformats.org/officeDocument/2006/relationships/image" Target="../media/image87.png"/><Relationship Id="rId10" Type="http://schemas.openxmlformats.org/officeDocument/2006/relationships/image" Target="../media/image92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Relationship Id="rId9" Type="http://schemas.openxmlformats.org/officeDocument/2006/relationships/image" Target="../media/image10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04.png"/><Relationship Id="rId7" Type="http://schemas.openxmlformats.org/officeDocument/2006/relationships/image" Target="../media/image108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Relationship Id="rId9" Type="http://schemas.openxmlformats.org/officeDocument/2006/relationships/image" Target="../media/image1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10" Type="http://schemas.openxmlformats.org/officeDocument/2006/relationships/image" Target="../media/image119.png"/><Relationship Id="rId4" Type="http://schemas.openxmlformats.org/officeDocument/2006/relationships/image" Target="../media/image113.png"/><Relationship Id="rId9" Type="http://schemas.openxmlformats.org/officeDocument/2006/relationships/image" Target="../media/image1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3" Type="http://schemas.openxmlformats.org/officeDocument/2006/relationships/image" Target="../media/image121.png"/><Relationship Id="rId7" Type="http://schemas.openxmlformats.org/officeDocument/2006/relationships/image" Target="../media/image12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4.png"/><Relationship Id="rId5" Type="http://schemas.openxmlformats.org/officeDocument/2006/relationships/image" Target="../media/image123.png"/><Relationship Id="rId10" Type="http://schemas.openxmlformats.org/officeDocument/2006/relationships/image" Target="../media/image127.png"/><Relationship Id="rId4" Type="http://schemas.openxmlformats.org/officeDocument/2006/relationships/image" Target="../media/image122.png"/><Relationship Id="rId9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図プレースホルダー 29"/>
          <p:cNvPicPr>
            <a:picLocks noGrp="1" noChangeAspect="1"/>
          </p:cNvPicPr>
          <p:nvPr>
            <p:ph type="pic" sz="quarter" idx="3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0" b="7830"/>
          <a:stretch>
            <a:fillRect/>
          </a:stretch>
        </p:blipFill>
        <p:spPr/>
      </p:pic>
      <p:sp>
        <p:nvSpPr>
          <p:cNvPr id="3" name="テキスト プレースホルダー 2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dirty="0" smtClean="0"/>
              <a:t>Upper body Ver.2</a:t>
            </a:r>
            <a:endParaRPr kumimoji="1" lang="ja-JP" altLang="en-US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28" name="図プレースホルダー 27"/>
          <p:cNvPicPr>
            <a:picLocks noGrp="1" noChangeAspect="1"/>
          </p:cNvPicPr>
          <p:nvPr>
            <p:ph type="pic" sz="quarter" idx="19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" b="210"/>
          <a:stretch>
            <a:fillRect/>
          </a:stretch>
        </p:blipFill>
        <p:spPr/>
      </p:pic>
      <p:sp>
        <p:nvSpPr>
          <p:cNvPr id="11" name="テキスト プレースホルダー 10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2" name="図プレースホルダー 11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13" name="図プレースホルダー 12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14" name="図プレースホルダー 13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15" name="図プレースホルダー 14"/>
          <p:cNvSpPr>
            <a:spLocks noGrp="1"/>
          </p:cNvSpPr>
          <p:nvPr>
            <p:ph type="pic" sz="quarter" idx="33"/>
          </p:nvPr>
        </p:nvSpPr>
        <p:spPr/>
      </p:sp>
      <p:pic>
        <p:nvPicPr>
          <p:cNvPr id="10" name="図プレースホルダー 9"/>
          <p:cNvPicPr>
            <a:picLocks noGrp="1" noChangeAspect="1"/>
          </p:cNvPicPr>
          <p:nvPr>
            <p:ph type="pic" sz="quarter" idx="34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" b="210"/>
          <a:stretch>
            <a:fillRect/>
          </a:stretch>
        </p:blipFill>
        <p:spPr/>
      </p:pic>
      <p:sp>
        <p:nvSpPr>
          <p:cNvPr id="17" name="図プレースホルダー 16"/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18" name="テキスト プレースホルダー 17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9" name="テキスト プレースホルダー 18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altLang="ja-JP" dirty="0" smtClean="0"/>
              <a:t>0</a:t>
            </a:r>
            <a:r>
              <a:rPr kumimoji="1" lang="en-US" altLang="ja-JP" dirty="0" smtClean="0"/>
              <a:t>5, 2020</a:t>
            </a:r>
            <a:endParaRPr kumimoji="1" lang="ja-JP" altLang="en-US" dirty="0"/>
          </a:p>
        </p:txBody>
      </p:sp>
      <p:sp>
        <p:nvSpPr>
          <p:cNvPr id="20" name="テキスト プレースホルダー 1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dirty="0" smtClean="0"/>
              <a:t>Public relations Div. DNJP</a:t>
            </a:r>
            <a:endParaRPr kumimoji="1" lang="ja-JP" altLang="en-US" dirty="0"/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kumimoji="1" lang="en-US" altLang="ja-JP" smtClean="0"/>
              <a:t>2D </a:t>
            </a:r>
            <a:r>
              <a:rPr kumimoji="1" lang="en-US" altLang="ja-JP" smtClean="0"/>
              <a:t>Illustration</a:t>
            </a:r>
            <a:endParaRPr kumimoji="1" lang="en-US" altLang="ja-JP" dirty="0" smtClean="0"/>
          </a:p>
          <a:p>
            <a:r>
              <a:rPr lang="ja-JP" altLang="en-US" dirty="0" smtClean="0"/>
              <a:t>上半身のアイテム</a:t>
            </a:r>
            <a:endParaRPr kumimoji="1" lang="ja-JP" altLang="en-US" dirty="0"/>
          </a:p>
        </p:txBody>
      </p:sp>
      <p:sp>
        <p:nvSpPr>
          <p:cNvPr id="2" name="図プレースホルダー 1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5" name="図プレースホルダー 4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26" name="図プレースホルダー 25"/>
          <p:cNvPicPr>
            <a:picLocks noGrp="1" noChangeAspect="1"/>
          </p:cNvPicPr>
          <p:nvPr>
            <p:ph type="pic" sz="quarter" idx="24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図プレースホルダー 26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" b="2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818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エンジニア・技能者</a:t>
            </a:r>
            <a:endParaRPr kumimoji="1" lang="ja-JP" altLang="en-US" dirty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3050182" y="359055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Engineers / Skilled workers</a:t>
            </a:r>
            <a:endParaRPr kumimoji="1" lang="ja-JP" altLang="en-US" dirty="0" smtClean="0"/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PNG 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file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engineer_xx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skilledworker_xx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logo_xx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 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5" name="グループ化 64"/>
          <p:cNvGrpSpPr/>
          <p:nvPr/>
        </p:nvGrpSpPr>
        <p:grpSpPr>
          <a:xfrm>
            <a:off x="9072117" y="1273046"/>
            <a:ext cx="3201146" cy="4380518"/>
            <a:chOff x="9189527" y="1273046"/>
            <a:chExt cx="3201146" cy="4380518"/>
          </a:xfrm>
        </p:grpSpPr>
        <p:pic>
          <p:nvPicPr>
            <p:cNvPr id="15" name="図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189527" y="1273046"/>
              <a:ext cx="3201146" cy="4380518"/>
            </a:xfrm>
            <a:prstGeom prst="rect">
              <a:avLst/>
            </a:prstGeom>
          </p:spPr>
        </p:pic>
        <p:pic>
          <p:nvPicPr>
            <p:cNvPr id="43" name="図 42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33841" y="4227142"/>
              <a:ext cx="762834" cy="147377"/>
            </a:xfrm>
            <a:prstGeom prst="rect">
              <a:avLst/>
            </a:prstGeom>
          </p:spPr>
        </p:pic>
      </p:grpSp>
      <p:grpSp>
        <p:nvGrpSpPr>
          <p:cNvPr id="57" name="グループ化 56"/>
          <p:cNvGrpSpPr/>
          <p:nvPr/>
        </p:nvGrpSpPr>
        <p:grpSpPr>
          <a:xfrm>
            <a:off x="5292348" y="3939578"/>
            <a:ext cx="1275832" cy="1681646"/>
            <a:chOff x="5518250" y="1700784"/>
            <a:chExt cx="1275832" cy="1681646"/>
          </a:xfrm>
        </p:grpSpPr>
        <p:pic>
          <p:nvPicPr>
            <p:cNvPr id="39" name="図 3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518250" y="1700784"/>
              <a:ext cx="1275832" cy="1681646"/>
            </a:xfrm>
            <a:prstGeom prst="rect">
              <a:avLst/>
            </a:prstGeom>
          </p:spPr>
        </p:pic>
        <p:pic>
          <p:nvPicPr>
            <p:cNvPr id="45" name="図 44"/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2753" y="2789405"/>
              <a:ext cx="286730" cy="55395"/>
            </a:xfrm>
            <a:prstGeom prst="rect">
              <a:avLst/>
            </a:prstGeom>
          </p:spPr>
        </p:pic>
      </p:grpSp>
      <p:grpSp>
        <p:nvGrpSpPr>
          <p:cNvPr id="59" name="グループ化 58"/>
          <p:cNvGrpSpPr/>
          <p:nvPr/>
        </p:nvGrpSpPr>
        <p:grpSpPr>
          <a:xfrm>
            <a:off x="1726524" y="3834308"/>
            <a:ext cx="1297146" cy="1786916"/>
            <a:chOff x="1952426" y="1595514"/>
            <a:chExt cx="1297146" cy="1786916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952426" y="1595514"/>
              <a:ext cx="1297146" cy="1786916"/>
            </a:xfrm>
            <a:prstGeom prst="rect">
              <a:avLst/>
            </a:prstGeom>
          </p:spPr>
        </p:pic>
        <p:pic>
          <p:nvPicPr>
            <p:cNvPr id="47" name="図 46"/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0631" y="2789405"/>
              <a:ext cx="286730" cy="55395"/>
            </a:xfrm>
            <a:prstGeom prst="rect">
              <a:avLst/>
            </a:prstGeom>
          </p:spPr>
        </p:pic>
      </p:grpSp>
      <p:grpSp>
        <p:nvGrpSpPr>
          <p:cNvPr id="63" name="グループ化 62"/>
          <p:cNvGrpSpPr/>
          <p:nvPr/>
        </p:nvGrpSpPr>
        <p:grpSpPr>
          <a:xfrm>
            <a:off x="6170296" y="1643984"/>
            <a:ext cx="1158914" cy="1772140"/>
            <a:chOff x="6512902" y="3829967"/>
            <a:chExt cx="1158914" cy="1772140"/>
          </a:xfrm>
        </p:grpSpPr>
        <p:pic>
          <p:nvPicPr>
            <p:cNvPr id="26" name="図 25"/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2902" y="3829967"/>
              <a:ext cx="1158914" cy="1772140"/>
            </a:xfrm>
            <a:prstGeom prst="rect">
              <a:avLst/>
            </a:prstGeom>
          </p:spPr>
        </p:pic>
        <p:pic>
          <p:nvPicPr>
            <p:cNvPr id="48" name="図 47"/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9314" y="5168538"/>
              <a:ext cx="286730" cy="55395"/>
            </a:xfrm>
            <a:prstGeom prst="rect">
              <a:avLst/>
            </a:prstGeom>
          </p:spPr>
        </p:pic>
      </p:grpSp>
      <p:grpSp>
        <p:nvGrpSpPr>
          <p:cNvPr id="61" name="グループ化 60"/>
          <p:cNvGrpSpPr/>
          <p:nvPr/>
        </p:nvGrpSpPr>
        <p:grpSpPr>
          <a:xfrm>
            <a:off x="2531627" y="1649386"/>
            <a:ext cx="1158914" cy="1766738"/>
            <a:chOff x="2874233" y="3835369"/>
            <a:chExt cx="1158914" cy="1766738"/>
          </a:xfrm>
        </p:grpSpPr>
        <p:pic>
          <p:nvPicPr>
            <p:cNvPr id="32" name="図 31"/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4233" y="3835369"/>
              <a:ext cx="1158914" cy="1766738"/>
            </a:xfrm>
            <a:prstGeom prst="rect">
              <a:avLst/>
            </a:prstGeom>
          </p:spPr>
        </p:pic>
        <p:pic>
          <p:nvPicPr>
            <p:cNvPr id="50" name="図 49"/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2829" y="5168538"/>
              <a:ext cx="286730" cy="55395"/>
            </a:xfrm>
            <a:prstGeom prst="rect">
              <a:avLst/>
            </a:prstGeom>
          </p:spPr>
        </p:pic>
      </p:grpSp>
      <p:grpSp>
        <p:nvGrpSpPr>
          <p:cNvPr id="58" name="グループ化 57"/>
          <p:cNvGrpSpPr/>
          <p:nvPr/>
        </p:nvGrpSpPr>
        <p:grpSpPr>
          <a:xfrm>
            <a:off x="3520093" y="3846036"/>
            <a:ext cx="1275832" cy="1763393"/>
            <a:chOff x="3745995" y="1607242"/>
            <a:chExt cx="1275832" cy="1763393"/>
          </a:xfrm>
        </p:grpSpPr>
        <p:pic>
          <p:nvPicPr>
            <p:cNvPr id="40" name="図 3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745995" y="1607242"/>
              <a:ext cx="1275832" cy="1763393"/>
            </a:xfrm>
            <a:prstGeom prst="rect">
              <a:avLst/>
            </a:prstGeom>
          </p:spPr>
        </p:pic>
        <p:pic>
          <p:nvPicPr>
            <p:cNvPr id="52" name="図 51"/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69827" y="2789404"/>
              <a:ext cx="287118" cy="55395"/>
            </a:xfrm>
            <a:prstGeom prst="rect">
              <a:avLst/>
            </a:prstGeom>
          </p:spPr>
        </p:pic>
      </p:grpSp>
      <p:grpSp>
        <p:nvGrpSpPr>
          <p:cNvPr id="56" name="グループ化 55"/>
          <p:cNvGrpSpPr/>
          <p:nvPr/>
        </p:nvGrpSpPr>
        <p:grpSpPr>
          <a:xfrm>
            <a:off x="7064604" y="3846182"/>
            <a:ext cx="1294178" cy="1775042"/>
            <a:chOff x="7290506" y="1607388"/>
            <a:chExt cx="1294178" cy="1775042"/>
          </a:xfrm>
        </p:grpSpPr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290506" y="1607388"/>
              <a:ext cx="1294178" cy="1775042"/>
            </a:xfrm>
            <a:prstGeom prst="rect">
              <a:avLst/>
            </a:prstGeom>
          </p:spPr>
        </p:pic>
        <p:pic>
          <p:nvPicPr>
            <p:cNvPr id="53" name="図 52"/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4303" y="2789404"/>
              <a:ext cx="287118" cy="55395"/>
            </a:xfrm>
            <a:prstGeom prst="rect">
              <a:avLst/>
            </a:prstGeom>
          </p:spPr>
        </p:pic>
      </p:grpSp>
      <p:grpSp>
        <p:nvGrpSpPr>
          <p:cNvPr id="62" name="グループ化 61"/>
          <p:cNvGrpSpPr/>
          <p:nvPr/>
        </p:nvGrpSpPr>
        <p:grpSpPr>
          <a:xfrm>
            <a:off x="4332023" y="1641284"/>
            <a:ext cx="1207540" cy="1774840"/>
            <a:chOff x="4674629" y="3827267"/>
            <a:chExt cx="1207540" cy="1774840"/>
          </a:xfrm>
        </p:grpSpPr>
        <p:pic>
          <p:nvPicPr>
            <p:cNvPr id="29" name="図 28"/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4629" y="3827267"/>
              <a:ext cx="1207540" cy="1774840"/>
            </a:xfrm>
            <a:prstGeom prst="rect">
              <a:avLst/>
            </a:prstGeom>
          </p:spPr>
        </p:pic>
        <p:pic>
          <p:nvPicPr>
            <p:cNvPr id="54" name="図 53"/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5877" y="5168538"/>
              <a:ext cx="287118" cy="55395"/>
            </a:xfrm>
            <a:prstGeom prst="rect">
              <a:avLst/>
            </a:prstGeom>
          </p:spPr>
        </p:pic>
      </p:grpSp>
      <p:grpSp>
        <p:nvGrpSpPr>
          <p:cNvPr id="60" name="グループ化 59"/>
          <p:cNvGrpSpPr/>
          <p:nvPr/>
        </p:nvGrpSpPr>
        <p:grpSpPr>
          <a:xfrm>
            <a:off x="693353" y="1638582"/>
            <a:ext cx="1207540" cy="1777542"/>
            <a:chOff x="1035959" y="3824565"/>
            <a:chExt cx="1207540" cy="1777542"/>
          </a:xfrm>
        </p:grpSpPr>
        <p:pic>
          <p:nvPicPr>
            <p:cNvPr id="35" name="図 34"/>
            <p:cNvPicPr>
              <a:picLocks noChangeAspect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5959" y="3824565"/>
              <a:ext cx="1207540" cy="1777542"/>
            </a:xfrm>
            <a:prstGeom prst="rect">
              <a:avLst/>
            </a:prstGeom>
          </p:spPr>
        </p:pic>
        <p:pic>
          <p:nvPicPr>
            <p:cNvPr id="55" name="図 54"/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9393" y="5168538"/>
              <a:ext cx="287118" cy="55395"/>
            </a:xfrm>
            <a:prstGeom prst="rect">
              <a:avLst/>
            </a:prstGeom>
          </p:spPr>
        </p:pic>
      </p:grpSp>
      <p:sp>
        <p:nvSpPr>
          <p:cNvPr id="66" name="テキスト ボックス 65"/>
          <p:cNvSpPr txBox="1"/>
          <p:nvPr/>
        </p:nvSpPr>
        <p:spPr>
          <a:xfrm>
            <a:off x="597410" y="808402"/>
            <a:ext cx="5627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グループ化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を解除し、デンソーロゴ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無しでの</a:t>
            </a:r>
            <a:r>
              <a:rPr lang="ja-JP" altLang="en-US" sz="12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使用も可能</a:t>
            </a:r>
            <a:r>
              <a:rPr lang="ja-JP" alt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です</a:t>
            </a:r>
            <a:endParaRPr lang="en-US" altLang="ja-JP" sz="12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7" name="スライド番号プレースホルダー 6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10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042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ja-JP" altLang="en-US" dirty="0" smtClean="0"/>
              <a:t>動作・感情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ja-JP" dirty="0" smtClean="0"/>
              <a:t>Gesture / Emotion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1" name="テキスト プレースホルダー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en-US" altLang="ja-JP" dirty="0" smtClean="0"/>
              <a:t>3</a:t>
            </a:r>
            <a:endParaRPr kumimoji="1" lang="ja-JP" altLang="en-US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11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502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ドライバー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2753" y="4393026"/>
            <a:ext cx="1073922" cy="1111088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05" y="1300330"/>
            <a:ext cx="3779022" cy="4178262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654" y="1975219"/>
            <a:ext cx="1329429" cy="1373017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414" y="1947671"/>
            <a:ext cx="1329430" cy="1394811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7245" y="1942120"/>
            <a:ext cx="1329430" cy="1411762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949" y="1975219"/>
            <a:ext cx="1329429" cy="1373017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5467" y="4349991"/>
            <a:ext cx="1073921" cy="1154123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891" y="4390370"/>
            <a:ext cx="1073922" cy="1138475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179" y="4377376"/>
            <a:ext cx="1073922" cy="1126738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710" y="1974959"/>
            <a:ext cx="1509078" cy="1367523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258" y="4375315"/>
            <a:ext cx="1246267" cy="1116621"/>
          </a:xfrm>
          <a:prstGeom prst="rect">
            <a:avLst/>
          </a:prstGeom>
        </p:spPr>
      </p:pic>
      <p:sp>
        <p:nvSpPr>
          <p:cNvPr id="21" name="テキスト ボックス 20"/>
          <p:cNvSpPr txBox="1"/>
          <p:nvPr/>
        </p:nvSpPr>
        <p:spPr>
          <a:xfrm>
            <a:off x="1814623" y="350617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Drivers</a:t>
            </a:r>
            <a:endParaRPr kumimoji="1" lang="ja-JP" altLang="en-US" dirty="0" smtClean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file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driver_xx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スライド番号プレースホルダー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12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767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スマートフォンを使う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854425"/>
            <a:ext cx="1544150" cy="1757033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779" y="1454711"/>
            <a:ext cx="2158811" cy="1778021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454710"/>
            <a:ext cx="1544150" cy="1778022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095" y="3971361"/>
            <a:ext cx="2143820" cy="1640097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779" y="3857424"/>
            <a:ext cx="2158811" cy="1754034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43859" y="1329879"/>
            <a:ext cx="5555951" cy="4281579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095" y="1528401"/>
            <a:ext cx="1624775" cy="1704331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>
            <a:off x="3127805" y="338479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People with smartphone</a:t>
            </a:r>
            <a:endParaRPr kumimoji="1" lang="ja-JP" altLang="en-US" dirty="0" smtClean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file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smartphone_xx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スライド番号プレースホルダー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13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8126">
            <a:off x="7094561" y="2337155"/>
            <a:ext cx="488371" cy="3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38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考える・理解・悲しむ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404" y="3935670"/>
            <a:ext cx="1362160" cy="1737722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703" y="3935669"/>
            <a:ext cx="1365141" cy="1737723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689" y="3929708"/>
            <a:ext cx="1406870" cy="1743684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552" y="1752165"/>
            <a:ext cx="1326392" cy="170493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527" y="1734280"/>
            <a:ext cx="1323411" cy="1722819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966" y="1272724"/>
            <a:ext cx="3423598" cy="4400668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361" y="1752165"/>
            <a:ext cx="1513314" cy="1693880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086" y="1800479"/>
            <a:ext cx="1513314" cy="1656620"/>
          </a:xfrm>
          <a:prstGeom prst="rect">
            <a:avLst/>
          </a:prstGeom>
        </p:spPr>
      </p:pic>
      <p:sp>
        <p:nvSpPr>
          <p:cNvPr id="24" name="テキスト ボックス 23"/>
          <p:cNvSpPr txBox="1"/>
          <p:nvPr/>
        </p:nvSpPr>
        <p:spPr>
          <a:xfrm>
            <a:off x="3356405" y="338479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Thinking / Understanding / Sad</a:t>
            </a:r>
            <a:endParaRPr kumimoji="1" lang="ja-JP" altLang="en-US" dirty="0" smtClean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695324" y="6013574"/>
            <a:ext cx="108809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file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thinking_xx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understanding_xx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sad_xx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  <a:p>
            <a:pPr algn="r"/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スライド番号プレースホルダー 2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14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904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70282" y="937668"/>
            <a:ext cx="5285052" cy="4738950"/>
          </a:xfrm>
          <a:prstGeom prst="rect">
            <a:avLst/>
          </a:prstGeom>
        </p:spPr>
      </p:pic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賛成・拍手・喜ぶ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462" y="4114918"/>
            <a:ext cx="1202750" cy="15617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368" y="4147062"/>
            <a:ext cx="1205429" cy="1529556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98" y="4058664"/>
            <a:ext cx="1202750" cy="1617954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717" y="3587208"/>
            <a:ext cx="2330496" cy="2089410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275" y="3595244"/>
            <a:ext cx="2215310" cy="2081374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607" y="1658241"/>
            <a:ext cx="1904579" cy="1583130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73" y="1660920"/>
            <a:ext cx="1904578" cy="1580451"/>
          </a:xfrm>
          <a:prstGeom prst="rect">
            <a:avLst/>
          </a:prstGeom>
        </p:spPr>
      </p:pic>
      <p:sp>
        <p:nvSpPr>
          <p:cNvPr id="20" name="テキスト ボックス 19"/>
          <p:cNvSpPr txBox="1"/>
          <p:nvPr/>
        </p:nvSpPr>
        <p:spPr>
          <a:xfrm>
            <a:off x="2907617" y="338479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“</a:t>
            </a:r>
            <a:r>
              <a:rPr kumimoji="1" lang="en-US" altLang="ja-JP" dirty="0" smtClean="0"/>
              <a:t>Nice</a:t>
            </a:r>
            <a:r>
              <a:rPr kumimoji="1" lang="ja-JP" altLang="en-US" dirty="0" smtClean="0"/>
              <a:t>” </a:t>
            </a:r>
            <a:r>
              <a:rPr kumimoji="1" lang="en-US" altLang="ja-JP" dirty="0" smtClean="0"/>
              <a:t>/ Applause / Joy</a:t>
            </a:r>
            <a:endParaRPr kumimoji="1" lang="ja-JP" altLang="en-US" dirty="0" smtClean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695324" y="6013574"/>
            <a:ext cx="108809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file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nice_xx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applause_xx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joy_xx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  <a:p>
            <a:pPr algn="r"/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145" y="1086720"/>
            <a:ext cx="2284306" cy="2143436"/>
          </a:xfrm>
          <a:prstGeom prst="rect">
            <a:avLst/>
          </a:prstGeom>
        </p:spPr>
      </p:pic>
      <p:sp>
        <p:nvSpPr>
          <p:cNvPr id="22" name="スライド番号プレースホルダー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15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963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0025" y="1012866"/>
            <a:ext cx="1026653" cy="1932867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10935" y="962988"/>
            <a:ext cx="1034001" cy="1942971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609" y="988810"/>
            <a:ext cx="1028624" cy="1932867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148" y="3450865"/>
            <a:ext cx="1188529" cy="2066561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67233" y="1387344"/>
            <a:ext cx="2410935" cy="2097633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29" y="1240465"/>
            <a:ext cx="6036298" cy="5393821"/>
          </a:xfrm>
          <a:prstGeom prst="rect">
            <a:avLst/>
          </a:prstGeom>
        </p:spPr>
      </p:pic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リラックス</a:t>
            </a:r>
            <a:endParaRPr kumimoji="1" lang="ja-JP" alt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81693" y="3948193"/>
            <a:ext cx="1205130" cy="157821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510" y="1431039"/>
            <a:ext cx="1231531" cy="1612785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519" y="3880261"/>
            <a:ext cx="2279885" cy="2040045"/>
          </a:xfrm>
          <a:prstGeom prst="rect">
            <a:avLst/>
          </a:prstGeom>
        </p:spPr>
      </p:pic>
      <p:sp>
        <p:nvSpPr>
          <p:cNvPr id="18" name="テキスト ボックス 17"/>
          <p:cNvSpPr txBox="1"/>
          <p:nvPr/>
        </p:nvSpPr>
        <p:spPr>
          <a:xfrm>
            <a:off x="1889187" y="338479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Relaxing</a:t>
            </a:r>
            <a:endParaRPr kumimoji="1" lang="ja-JP" altLang="en-US" dirty="0" smtClean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file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relaxing_xx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coffee_xx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スライド番号プレースホルダー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16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1186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145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8"/>
          </p:nvPr>
        </p:nvSpPr>
        <p:spPr>
          <a:xfrm>
            <a:off x="1716260" y="1338061"/>
            <a:ext cx="10475740" cy="166753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ja-JP" altLang="en-US" dirty="0" smtClean="0"/>
              <a:t>一般</a:t>
            </a:r>
            <a:endParaRPr lang="en-US" altLang="ja-JP" dirty="0" smtClean="0"/>
          </a:p>
          <a:p>
            <a:pPr>
              <a:lnSpc>
                <a:spcPct val="200000"/>
              </a:lnSpc>
            </a:pPr>
            <a:r>
              <a:rPr lang="ja-JP" altLang="en-US" dirty="0" smtClean="0"/>
              <a:t>仕事</a:t>
            </a:r>
            <a:endParaRPr kumimoji="1" lang="en-US" altLang="ja-JP" dirty="0" smtClean="0"/>
          </a:p>
          <a:p>
            <a:pPr>
              <a:lnSpc>
                <a:spcPct val="200000"/>
              </a:lnSpc>
            </a:pPr>
            <a:r>
              <a:rPr kumimoji="1" lang="ja-JP" altLang="en-US" dirty="0" smtClean="0"/>
              <a:t>動作・感情</a:t>
            </a:r>
            <a:endParaRPr kumimoji="1" lang="en-US" altLang="ja-JP" dirty="0" smtClean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dirty="0" smtClean="0"/>
              <a:t>Agenda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716260" y="4640800"/>
            <a:ext cx="5440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1200" dirty="0" smtClean="0"/>
              <a:t>アイテムを</a:t>
            </a:r>
            <a:r>
              <a:rPr lang="ja-JP" altLang="en-US" sz="1200" dirty="0"/>
              <a:t>シーン</a:t>
            </a:r>
            <a:r>
              <a:rPr kumimoji="1" lang="ja-JP" altLang="en-US" sz="1200" dirty="0" smtClean="0"/>
              <a:t>別に分けていますが、使用シーンを限定するルールはありません。</a:t>
            </a:r>
            <a:endParaRPr kumimoji="1" lang="en-US" altLang="ja-JP" sz="1200" dirty="0" smtClean="0"/>
          </a:p>
          <a:p>
            <a:pPr>
              <a:lnSpc>
                <a:spcPct val="150000"/>
              </a:lnSpc>
            </a:pPr>
            <a:r>
              <a:rPr lang="ja-JP" altLang="en-US" sz="1200" dirty="0"/>
              <a:t>用途</a:t>
            </a:r>
            <a:r>
              <a:rPr lang="ja-JP" altLang="en-US" sz="1200" dirty="0" smtClean="0"/>
              <a:t>に応じて、お好きなアイテムをご自由にお使いいただけます。</a:t>
            </a:r>
            <a:endParaRPr kumimoji="1" lang="ja-JP" altLang="en-US" sz="1200" dirty="0" smtClean="0"/>
          </a:p>
        </p:txBody>
      </p:sp>
      <p:sp>
        <p:nvSpPr>
          <p:cNvPr id="11" name="正方形/長方形 10"/>
          <p:cNvSpPr/>
          <p:nvPr/>
        </p:nvSpPr>
        <p:spPr>
          <a:xfrm flipH="1">
            <a:off x="8043913" y="836999"/>
            <a:ext cx="5210725" cy="6657181"/>
          </a:xfrm>
          <a:prstGeom prst="rect">
            <a:avLst/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178655" y="1992456"/>
            <a:ext cx="34429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General people</a:t>
            </a:r>
            <a:endParaRPr kumimoji="1" lang="ja-JP" altLang="en-US" sz="1400" dirty="0" smtClean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178655" y="2796531"/>
            <a:ext cx="34429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Working people</a:t>
            </a:r>
            <a:endParaRPr kumimoji="1" lang="ja-JP" altLang="en-US" sz="1400" dirty="0" smtClean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178654" y="3558876"/>
            <a:ext cx="34429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Gesture / Emotion</a:t>
            </a:r>
            <a:endParaRPr kumimoji="1" lang="ja-JP" altLang="en-US" sz="1400" dirty="0" smtClean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716260" y="5312653"/>
            <a:ext cx="54409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/>
              <a:t>Although the items are divided into scenes, there are no rules to limit the scenes in which they are </a:t>
            </a:r>
            <a:r>
              <a:rPr lang="en-US" altLang="ja-JP" sz="1100" dirty="0" smtClean="0"/>
              <a:t>used. You </a:t>
            </a:r>
            <a:r>
              <a:rPr lang="en-US" altLang="ja-JP" sz="1100" dirty="0"/>
              <a:t>can use any item you like according to the purpose.</a:t>
            </a:r>
            <a:endParaRPr kumimoji="1" lang="ja-JP" altLang="en-US" sz="1100" dirty="0" smtClean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2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311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ja-JP" altLang="en-US" dirty="0" smtClean="0"/>
              <a:t>一般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ja-JP" dirty="0" smtClean="0"/>
              <a:t>General people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1" name="テキスト プレースホルダー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3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4371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一般の人</a:t>
            </a:r>
            <a:r>
              <a:rPr lang="ja-JP" altLang="en-US" dirty="0" smtClean="0"/>
              <a:t>・大衆</a:t>
            </a:r>
            <a:endParaRPr kumimoji="1" lang="ja-JP" alt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434" y="4570586"/>
            <a:ext cx="804051" cy="1028075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890" y="4573110"/>
            <a:ext cx="828365" cy="1028075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425" y="4568064"/>
            <a:ext cx="807525" cy="1029811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8093" y="1891704"/>
            <a:ext cx="1156682" cy="1506496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7769" y="1899776"/>
            <a:ext cx="1156684" cy="1509049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195" y="4575636"/>
            <a:ext cx="786686" cy="1026337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2971" y="1283289"/>
            <a:ext cx="3437368" cy="4395081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450" y="1883665"/>
            <a:ext cx="1187323" cy="1514156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225" y="1883665"/>
            <a:ext cx="1215410" cy="1514156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825" y="1880984"/>
            <a:ext cx="1126043" cy="1516711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058" y="1878306"/>
            <a:ext cx="1126042" cy="1519263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822" y="4568064"/>
            <a:ext cx="765846" cy="1031548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719" y="4644769"/>
            <a:ext cx="2869221" cy="953106"/>
          </a:xfrm>
          <a:prstGeom prst="rect">
            <a:avLst/>
          </a:prstGeom>
        </p:spPr>
      </p:pic>
      <p:sp>
        <p:nvSpPr>
          <p:cNvPr id="22" name="テキスト ボックス 21"/>
          <p:cNvSpPr txBox="1"/>
          <p:nvPr/>
        </p:nvSpPr>
        <p:spPr>
          <a:xfrm>
            <a:off x="2695185" y="338479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General / Masses</a:t>
            </a:r>
            <a:endParaRPr kumimoji="1" lang="ja-JP" altLang="en-US" dirty="0" smtClean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file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general_xx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masses_upperbody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 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051825" y="3729688"/>
            <a:ext cx="26293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 smtClean="0"/>
              <a:t>Women wearing Hijab</a:t>
            </a:r>
            <a:endParaRPr kumimoji="1" lang="ja-JP" altLang="en-US" sz="1100" dirty="0" smtClean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6051825" y="3528994"/>
            <a:ext cx="2629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 smtClean="0"/>
              <a:t>ヒジャブを被った女性</a:t>
            </a: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8888093" y="3729688"/>
            <a:ext cx="26293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 smtClean="0"/>
              <a:t>Gender neutral people</a:t>
            </a:r>
            <a:endParaRPr kumimoji="1" lang="ja-JP" altLang="en-US" sz="1100" dirty="0" smtClean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8867315" y="3528994"/>
            <a:ext cx="2629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dirty="0" smtClean="0"/>
              <a:t>性別</a:t>
            </a:r>
            <a:r>
              <a:rPr lang="ja-JP" altLang="en-US" sz="1200" dirty="0"/>
              <a:t>不問</a:t>
            </a:r>
            <a:endParaRPr kumimoji="1" lang="ja-JP" altLang="en-US" sz="1200" dirty="0" smtClean="0"/>
          </a:p>
        </p:txBody>
      </p:sp>
      <p:sp>
        <p:nvSpPr>
          <p:cNvPr id="30" name="スライド番号プレースホルダー 2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4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961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高齢者</a:t>
            </a:r>
            <a:r>
              <a:rPr lang="ja-JP" altLang="en-US" dirty="0" smtClean="0"/>
              <a:t>・子供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651" y="4203658"/>
            <a:ext cx="1085906" cy="136532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268" y="4203658"/>
            <a:ext cx="1085906" cy="136532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018" y="4203658"/>
            <a:ext cx="1085906" cy="136532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038" y="4203658"/>
            <a:ext cx="1085906" cy="136532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821" y="4203658"/>
            <a:ext cx="1085906" cy="136532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203658"/>
            <a:ext cx="1085906" cy="1368495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196" y="1754081"/>
            <a:ext cx="1444699" cy="1759040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93502" y="1328158"/>
            <a:ext cx="3599538" cy="4339705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379" y="1839078"/>
            <a:ext cx="1444699" cy="1755865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675" y="1760431"/>
            <a:ext cx="1466925" cy="1768566"/>
          </a:xfrm>
          <a:prstGeom prst="rect">
            <a:avLst/>
          </a:prstGeom>
        </p:spPr>
      </p:pic>
      <p:sp>
        <p:nvSpPr>
          <p:cNvPr id="16" name="テキスト ボックス 15"/>
          <p:cNvSpPr txBox="1"/>
          <p:nvPr/>
        </p:nvSpPr>
        <p:spPr>
          <a:xfrm>
            <a:off x="2579165" y="338479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Elderly people / Kids</a:t>
            </a:r>
            <a:endParaRPr kumimoji="1" lang="ja-JP" altLang="en-US" dirty="0" smtClean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95324" y="6013574"/>
            <a:ext cx="108809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file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elderlyperson_xx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child_xx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  <a:p>
            <a:pPr algn="r"/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スライド番号プレースホルダー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5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1002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ja-JP" altLang="en-US" dirty="0" smtClean="0"/>
              <a:t>仕事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ja-JP" dirty="0" smtClean="0"/>
              <a:t>Working people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1" name="テキスト プレースホルダー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en-US" altLang="ja-JP" dirty="0" smtClean="0"/>
              <a:t>2</a:t>
            </a:r>
            <a:endParaRPr kumimoji="1" lang="ja-JP" altLang="en-US" dirty="0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6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3604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7679" y="1516979"/>
            <a:ext cx="1274437" cy="175979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617" y="1567495"/>
            <a:ext cx="1344049" cy="1709279"/>
          </a:xfrm>
          <a:prstGeom prst="rect">
            <a:avLst/>
          </a:prstGeom>
        </p:spPr>
      </p:pic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>
          <a:xfrm>
            <a:off x="0" y="254791"/>
            <a:ext cx="2624328" cy="415770"/>
          </a:xfrm>
        </p:spPr>
        <p:txBody>
          <a:bodyPr/>
          <a:lstStyle/>
          <a:p>
            <a:r>
              <a:rPr kumimoji="1" lang="ja-JP" altLang="en-US" dirty="0" smtClean="0"/>
              <a:t>ビジネスマン</a:t>
            </a:r>
            <a:endParaRPr kumimoji="1" lang="ja-JP" alt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2433" y="1282338"/>
            <a:ext cx="3291976" cy="4343978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195" y="1568635"/>
            <a:ext cx="1228958" cy="1708139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682" y="1663284"/>
            <a:ext cx="1172469" cy="161349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56297" y="3857591"/>
            <a:ext cx="1294137" cy="1695573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17419" y="3849170"/>
            <a:ext cx="1294138" cy="1703994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09847" y="3908121"/>
            <a:ext cx="1294136" cy="1645043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48723" y="3874433"/>
            <a:ext cx="1223956" cy="1678731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95176" y="3894085"/>
            <a:ext cx="1201499" cy="1659079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031" y="1571454"/>
            <a:ext cx="1274057" cy="1705320"/>
          </a:xfrm>
          <a:prstGeom prst="rect">
            <a:avLst/>
          </a:prstGeom>
        </p:spPr>
      </p:pic>
      <p:sp>
        <p:nvSpPr>
          <p:cNvPr id="19" name="テキスト ボックス 18"/>
          <p:cNvSpPr txBox="1"/>
          <p:nvPr/>
        </p:nvSpPr>
        <p:spPr>
          <a:xfrm>
            <a:off x="2164142" y="350682"/>
            <a:ext cx="4135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Office workers</a:t>
            </a:r>
            <a:endParaRPr kumimoji="1" lang="ja-JP" altLang="en-US" dirty="0" smtClean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file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business_xx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endParaRPr kumimoji="1" lang="ja-JP" altLang="en-US" sz="12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" name="スライド番号プレースホルダー 2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7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219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318" y="1635023"/>
            <a:ext cx="2035850" cy="1644877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6780" y="1616419"/>
            <a:ext cx="2010714" cy="1656047"/>
          </a:xfrm>
          <a:prstGeom prst="rect">
            <a:avLst/>
          </a:prstGeom>
        </p:spPr>
      </p:pic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PC</a:t>
            </a:r>
            <a:r>
              <a:rPr kumimoji="1" lang="ja-JP" altLang="en-US" dirty="0" smtClean="0"/>
              <a:t>・オペレーター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60117" y="3930129"/>
            <a:ext cx="1208185" cy="1656047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61243" y="3877777"/>
            <a:ext cx="1286224" cy="1708399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49023" y="1277948"/>
            <a:ext cx="3281295" cy="4358304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143" y="3930129"/>
            <a:ext cx="2007922" cy="1656047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731" y="1643401"/>
            <a:ext cx="2273225" cy="1636499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537" y="1680651"/>
            <a:ext cx="2217370" cy="1591815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87" y="1595926"/>
            <a:ext cx="2273226" cy="1683974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753" y="3902202"/>
            <a:ext cx="2270434" cy="1683974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994361"/>
            <a:ext cx="2220163" cy="1591815"/>
          </a:xfrm>
          <a:prstGeom prst="rect">
            <a:avLst/>
          </a:prstGeom>
        </p:spPr>
      </p:pic>
      <p:sp>
        <p:nvSpPr>
          <p:cNvPr id="18" name="テキスト ボックス 17"/>
          <p:cNvSpPr txBox="1"/>
          <p:nvPr/>
        </p:nvSpPr>
        <p:spPr>
          <a:xfrm>
            <a:off x="2670605" y="338479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Office workers with PC / </a:t>
            </a:r>
            <a:r>
              <a:rPr lang="en-US" altLang="ja-JP" dirty="0" smtClean="0"/>
              <a:t>O</a:t>
            </a:r>
            <a:r>
              <a:rPr kumimoji="1" lang="en-US" altLang="ja-JP" dirty="0" smtClean="0"/>
              <a:t>perators</a:t>
            </a:r>
            <a:endParaRPr kumimoji="1" lang="ja-JP" altLang="en-US" dirty="0" smtClean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file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PC_xx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operator_xx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スライド番号プレースホルダー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8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5979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4256" y="1338612"/>
            <a:ext cx="6253978" cy="4266733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58856" y="3838278"/>
            <a:ext cx="2037819" cy="1682551"/>
          </a:xfrm>
          <a:prstGeom prst="rect">
            <a:avLst/>
          </a:prstGeom>
        </p:spPr>
      </p:pic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Illustration Upper body Ver.2 / 05, 2020 </a:t>
            </a:r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指示</a:t>
            </a:r>
            <a:r>
              <a:rPr lang="ja-JP" altLang="en-US" dirty="0" smtClean="0"/>
              <a:t>・プレゼンテーション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88584" y="3781434"/>
            <a:ext cx="2165717" cy="173939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731" y="1438878"/>
            <a:ext cx="2354984" cy="172195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7835" y="1495362"/>
            <a:ext cx="2398840" cy="1665472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734" y="1514955"/>
            <a:ext cx="2270081" cy="1645879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01785" y="3824068"/>
            <a:ext cx="2282244" cy="1696761"/>
          </a:xfrm>
          <a:prstGeom prst="rect">
            <a:avLst/>
          </a:prstGeom>
        </p:spPr>
      </p:pic>
      <p:sp>
        <p:nvSpPr>
          <p:cNvPr id="16" name="テキスト ボックス 15"/>
          <p:cNvSpPr txBox="1"/>
          <p:nvPr/>
        </p:nvSpPr>
        <p:spPr>
          <a:xfrm>
            <a:off x="3740788" y="343487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Pointing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/ Presenting</a:t>
            </a:r>
            <a:endParaRPr kumimoji="1" lang="ja-JP" altLang="en-US" dirty="0" smtClean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file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pointing_xx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presenting_xx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スライド番号プレースホルダー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9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3667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レイアウトマスター">
  <a:themeElements>
    <a:clrScheme name="DENSO 2020">
      <a:dk1>
        <a:srgbClr val="323232"/>
      </a:dk1>
      <a:lt1>
        <a:sysClr val="window" lastClr="FFFFFF"/>
      </a:lt1>
      <a:dk2>
        <a:srgbClr val="B9D7EB"/>
      </a:dk2>
      <a:lt2>
        <a:srgbClr val="DC0032"/>
      </a:lt2>
      <a:accent1>
        <a:srgbClr val="34B78F"/>
      </a:accent1>
      <a:accent2>
        <a:srgbClr val="8246AF"/>
      </a:accent2>
      <a:accent3>
        <a:srgbClr val="0092BD"/>
      </a:accent3>
      <a:accent4>
        <a:srgbClr val="1E428A"/>
      </a:accent4>
      <a:accent5>
        <a:srgbClr val="FA961E"/>
      </a:accent5>
      <a:accent6>
        <a:srgbClr val="E31C79"/>
      </a:accent6>
      <a:hlink>
        <a:srgbClr val="34B78F"/>
      </a:hlink>
      <a:folHlink>
        <a:srgbClr val="1E428A"/>
      </a:folHlink>
    </a:clrScheme>
    <a:fontScheme name="DENSO_PPT2020">
      <a:majorFont>
        <a:latin typeface="Yu Gothic UI Semibold"/>
        <a:ea typeface="Yu Gothic UI Semibold"/>
        <a:cs typeface=""/>
      </a:majorFont>
      <a:minorFont>
        <a:latin typeface="Yu Gothic UI"/>
        <a:ea typeface="Yu Gothic UI"/>
        <a:cs typeface=""/>
      </a:minorFont>
    </a:fontScheme>
    <a:fmtScheme name="淡い単色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ダークモード">
  <a:themeElements>
    <a:clrScheme name="2020_DNPPT">
      <a:dk1>
        <a:srgbClr val="323232"/>
      </a:dk1>
      <a:lt1>
        <a:sysClr val="window" lastClr="FFFFFF"/>
      </a:lt1>
      <a:dk2>
        <a:srgbClr val="B9D7EB"/>
      </a:dk2>
      <a:lt2>
        <a:srgbClr val="DC0032"/>
      </a:lt2>
      <a:accent1>
        <a:srgbClr val="0092BD"/>
      </a:accent1>
      <a:accent2>
        <a:srgbClr val="34B78F"/>
      </a:accent2>
      <a:accent3>
        <a:srgbClr val="8246AF"/>
      </a:accent3>
      <a:accent4>
        <a:srgbClr val="FA961E"/>
      </a:accent4>
      <a:accent5>
        <a:srgbClr val="1E428A"/>
      </a:accent5>
      <a:accent6>
        <a:srgbClr val="F03782"/>
      </a:accent6>
      <a:hlink>
        <a:srgbClr val="34B78F"/>
      </a:hlink>
      <a:folHlink>
        <a:srgbClr val="1E428A"/>
      </a:folHlink>
    </a:clrScheme>
    <a:fontScheme name="DENSO_PPT2020">
      <a:majorFont>
        <a:latin typeface="Yu Gothic UI Semibold"/>
        <a:ea typeface="Yu Gothic UI Semibold"/>
        <a:cs typeface=""/>
      </a:majorFont>
      <a:minorFont>
        <a:latin typeface="Yu Gothic UI"/>
        <a:ea typeface="Yu Gothic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32459AD1E6BD4CB6F5BE3EBF97C5CF" ma:contentTypeVersion="11" ma:contentTypeDescription="Create a new document." ma:contentTypeScope="" ma:versionID="122098fd5d7085927fb8cf67ecf340f3">
  <xsd:schema xmlns:xsd="http://www.w3.org/2001/XMLSchema" xmlns:xs="http://www.w3.org/2001/XMLSchema" xmlns:p="http://schemas.microsoft.com/office/2006/metadata/properties" xmlns:ns3="fd09aedc-d882-43d9-9637-95c7c08f32ad" xmlns:ns4="3261b5a7-1b3d-4281-8314-e4e6df84f793" targetNamespace="http://schemas.microsoft.com/office/2006/metadata/properties" ma:root="true" ma:fieldsID="f2e66ed36c695c495b9949ff998db3ee" ns3:_="" ns4:_="">
    <xsd:import namespace="fd09aedc-d882-43d9-9637-95c7c08f32ad"/>
    <xsd:import namespace="3261b5a7-1b3d-4281-8314-e4e6df84f79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09aedc-d882-43d9-9637-95c7c08f32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61b5a7-1b3d-4281-8314-e4e6df84f79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956331F-867F-4A3A-9F66-E52C092619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d09aedc-d882-43d9-9637-95c7c08f32ad"/>
    <ds:schemaRef ds:uri="3261b5a7-1b3d-4281-8314-e4e6df84f7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9E9DA66-AD28-4CEE-9864-DDFCE5A7B80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E950C1-F24E-499C-8AB7-5E7BC687D7D1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3261b5a7-1b3d-4281-8314-e4e6df84f793"/>
    <ds:schemaRef ds:uri="fd09aedc-d882-43d9-9637-95c7c08f32ad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35111</TotalTime>
  <Words>444</Words>
  <Application>Microsoft Office PowerPoint</Application>
  <PresentationFormat>ワイド画面</PresentationFormat>
  <Paragraphs>92</Paragraphs>
  <Slides>17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17</vt:i4>
      </vt:variant>
    </vt:vector>
  </HeadingPairs>
  <TitlesOfParts>
    <vt:vector size="25" baseType="lpstr">
      <vt:lpstr>Yu Gothic UI</vt:lpstr>
      <vt:lpstr>Yu Gothic UI Light</vt:lpstr>
      <vt:lpstr>Yu Gothic UI Semibold</vt:lpstr>
      <vt:lpstr>Yu Gothic UI Semilight</vt:lpstr>
      <vt:lpstr>游ゴシック</vt:lpstr>
      <vt:lpstr>Arial</vt:lpstr>
      <vt:lpstr>標準レイアウトマスター</vt:lpstr>
      <vt:lpstr>ダークモード</vt:lpstr>
      <vt:lpstr>PowerPoint プレゼンテーション</vt:lpstr>
      <vt:lpstr>PowerPoint プレゼンテーション</vt:lpstr>
      <vt:lpstr>PowerPoint プレゼンテーション</vt:lpstr>
      <vt:lpstr>一般の人・大衆</vt:lpstr>
      <vt:lpstr>高齢者・子供</vt:lpstr>
      <vt:lpstr>PowerPoint プレゼンテーション</vt:lpstr>
      <vt:lpstr>ビジネスマン</vt:lpstr>
      <vt:lpstr>PC・オペレーター</vt:lpstr>
      <vt:lpstr>指示・プレゼンテーション</vt:lpstr>
      <vt:lpstr>エンジニア・技能者</vt:lpstr>
      <vt:lpstr>PowerPoint プレゼンテーション</vt:lpstr>
      <vt:lpstr>ドライバー</vt:lpstr>
      <vt:lpstr>スマートフォンを使う</vt:lpstr>
      <vt:lpstr>考える・理解・悲しむ</vt:lpstr>
      <vt:lpstr>賛成・拍手・喜ぶ</vt:lpstr>
      <vt:lpstr>リラックス</vt:lpstr>
      <vt:lpstr>PowerPoint プレゼンテーション</vt:lpstr>
    </vt:vector>
  </TitlesOfParts>
  <Company>株式会社デンソー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Akinori Takahashi (髙橋 彰紀)</dc:creator>
  <cp:lastModifiedBy>Chiaki Ohashi (大橋 千晶)</cp:lastModifiedBy>
  <cp:revision>328</cp:revision>
  <dcterms:created xsi:type="dcterms:W3CDTF">2020-01-27T05:36:29Z</dcterms:created>
  <dcterms:modified xsi:type="dcterms:W3CDTF">2020-04-17T07:39:41Z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0x0101002932459AD1E6BD4CB6F5BE3EBF97C5CF</vt:lpwstr>
  </property>
</Properties>
</file>