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93" r:id="rId5"/>
  </p:sldMasterIdLst>
  <p:notesMasterIdLst>
    <p:notesMasterId r:id="rId19"/>
  </p:notesMasterIdLst>
  <p:handoutMasterIdLst>
    <p:handoutMasterId r:id="rId20"/>
  </p:handoutMasterIdLst>
  <p:sldIdLst>
    <p:sldId id="352" r:id="rId6"/>
    <p:sldId id="353" r:id="rId7"/>
    <p:sldId id="357" r:id="rId8"/>
    <p:sldId id="364" r:id="rId9"/>
    <p:sldId id="361" r:id="rId10"/>
    <p:sldId id="354" r:id="rId11"/>
    <p:sldId id="366" r:id="rId12"/>
    <p:sldId id="367" r:id="rId13"/>
    <p:sldId id="356" r:id="rId14"/>
    <p:sldId id="362" r:id="rId15"/>
    <p:sldId id="359" r:id="rId16"/>
    <p:sldId id="368" r:id="rId17"/>
    <p:sldId id="358" r:id="rId1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9D7EB"/>
    <a:srgbClr val="FF0030"/>
    <a:srgbClr val="4954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988" autoAdjust="0"/>
    <p:restoredTop sz="94660"/>
  </p:normalViewPr>
  <p:slideViewPr>
    <p:cSldViewPr snapToGrid="0">
      <p:cViewPr varScale="1">
        <p:scale>
          <a:sx n="72" d="100"/>
          <a:sy n="72" d="100"/>
        </p:scale>
        <p:origin x="84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357C62-01BC-43BC-A7DE-82A678879B82}" type="datetimeFigureOut">
              <a:rPr kumimoji="1" lang="ja-JP" altLang="en-US" smtClean="0"/>
              <a:t>2020/4/17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6206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B6BB65-0D3F-4A01-8C7D-E54F3269907F}" type="datetimeFigureOut">
              <a:rPr kumimoji="1" lang="ja-JP" altLang="en-US" smtClean="0"/>
              <a:t>2020/4/17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7AF40C-C72E-472F-9864-155490F9B7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256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表紙：グラフィックあり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図プレースホルダー 8"/>
          <p:cNvSpPr>
            <a:spLocks noGrp="1"/>
          </p:cNvSpPr>
          <p:nvPr>
            <p:ph type="pic" sz="quarter" idx="32" hasCustomPrompt="1"/>
          </p:nvPr>
        </p:nvSpPr>
        <p:spPr>
          <a:xfrm>
            <a:off x="5800724" y="0"/>
            <a:ext cx="6391275" cy="6858000"/>
          </a:xfrm>
          <a:custGeom>
            <a:avLst/>
            <a:gdLst>
              <a:gd name="connsiteX0" fmla="*/ 0 w 6391275"/>
              <a:gd name="connsiteY0" fmla="*/ 0 h 6858000"/>
              <a:gd name="connsiteX1" fmla="*/ 6391275 w 6391275"/>
              <a:gd name="connsiteY1" fmla="*/ 0 h 6858000"/>
              <a:gd name="connsiteX2" fmla="*/ 6391275 w 6391275"/>
              <a:gd name="connsiteY2" fmla="*/ 6858000 h 6858000"/>
              <a:gd name="connsiteX3" fmla="*/ 0 w 6391275"/>
              <a:gd name="connsiteY3" fmla="*/ 6858000 h 6858000"/>
              <a:gd name="connsiteX4" fmla="*/ 0 w 6391275"/>
              <a:gd name="connsiteY4" fmla="*/ 0 h 6858000"/>
              <a:gd name="connsiteX0" fmla="*/ 2181225 w 6391275"/>
              <a:gd name="connsiteY0" fmla="*/ 0 h 6858000"/>
              <a:gd name="connsiteX1" fmla="*/ 6391275 w 6391275"/>
              <a:gd name="connsiteY1" fmla="*/ 0 h 6858000"/>
              <a:gd name="connsiteX2" fmla="*/ 6391275 w 6391275"/>
              <a:gd name="connsiteY2" fmla="*/ 6858000 h 6858000"/>
              <a:gd name="connsiteX3" fmla="*/ 0 w 6391275"/>
              <a:gd name="connsiteY3" fmla="*/ 6858000 h 6858000"/>
              <a:gd name="connsiteX4" fmla="*/ 2181225 w 639127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1275" h="6858000">
                <a:moveTo>
                  <a:pt x="2181225" y="0"/>
                </a:moveTo>
                <a:lnTo>
                  <a:pt x="6391275" y="0"/>
                </a:lnTo>
                <a:lnTo>
                  <a:pt x="6391275" y="6858000"/>
                </a:lnTo>
                <a:lnTo>
                  <a:pt x="0" y="6858000"/>
                </a:lnTo>
                <a:lnTo>
                  <a:pt x="2181225" y="0"/>
                </a:lnTo>
                <a:close/>
              </a:path>
            </a:pathLst>
          </a:custGeom>
        </p:spPr>
        <p:txBody>
          <a:bodyPr anchor="ctr"/>
          <a:lstStyle>
            <a:lvl1pPr algn="ctr">
              <a:defRPr sz="1600" baseline="0"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                                          </a:t>
            </a:r>
            <a:r>
              <a:rPr kumimoji="1" lang="ja-JP" altLang="en-US" dirty="0" smtClean="0"/>
              <a:t>←</a:t>
            </a:r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31" hasCustomPrompt="1"/>
          </p:nvPr>
        </p:nvSpPr>
        <p:spPr>
          <a:xfrm>
            <a:off x="0" y="0"/>
            <a:ext cx="8993188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　　</a:t>
            </a:r>
          </a:p>
        </p:txBody>
      </p:sp>
      <p:sp>
        <p:nvSpPr>
          <p:cNvPr id="10" name="テキスト プレースホルダー 7"/>
          <p:cNvSpPr>
            <a:spLocks noGrp="1"/>
          </p:cNvSpPr>
          <p:nvPr>
            <p:ph type="body" sz="quarter" idx="11" hasCustomPrompt="1"/>
          </p:nvPr>
        </p:nvSpPr>
        <p:spPr>
          <a:xfrm>
            <a:off x="543097" y="5248445"/>
            <a:ext cx="2831786" cy="394175"/>
          </a:xfrm>
          <a:prstGeom prst="rect">
            <a:avLst/>
          </a:prstGeom>
        </p:spPr>
        <p:txBody>
          <a:bodyPr anchor="b"/>
          <a:lstStyle>
            <a:lvl1pPr>
              <a:lnSpc>
                <a:spcPct val="100000"/>
              </a:lnSpc>
              <a:defRPr sz="2200" baseline="0">
                <a:solidFill>
                  <a:schemeClr val="tx1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発表者名　　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13" hasCustomPrompt="1"/>
          </p:nvPr>
        </p:nvSpPr>
        <p:spPr>
          <a:xfrm>
            <a:off x="4189857" y="5455388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9" name="図プレースホルダー 12"/>
          <p:cNvSpPr>
            <a:spLocks noGrp="1"/>
          </p:cNvSpPr>
          <p:nvPr>
            <p:ph type="pic" sz="quarter" idx="14" hasCustomPrompt="1"/>
          </p:nvPr>
        </p:nvSpPr>
        <p:spPr>
          <a:xfrm>
            <a:off x="4597344" y="5455388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39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4189857" y="5865677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0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4597344" y="5865677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4" name="図プレースホルダー 12"/>
          <p:cNvSpPr>
            <a:spLocks noGrp="1"/>
          </p:cNvSpPr>
          <p:nvPr>
            <p:ph type="pic" sz="quarter" idx="23" hasCustomPrompt="1"/>
          </p:nvPr>
        </p:nvSpPr>
        <p:spPr>
          <a:xfrm>
            <a:off x="3782370" y="5455388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5" name="図プレースホルダー 12"/>
          <p:cNvSpPr>
            <a:spLocks noGrp="1"/>
          </p:cNvSpPr>
          <p:nvPr>
            <p:ph type="pic" sz="quarter" idx="24" hasCustomPrompt="1"/>
          </p:nvPr>
        </p:nvSpPr>
        <p:spPr>
          <a:xfrm>
            <a:off x="3782370" y="5865677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4" name="テキスト プレースホルダー 7"/>
          <p:cNvSpPr>
            <a:spLocks noGrp="1"/>
          </p:cNvSpPr>
          <p:nvPr>
            <p:ph type="body" sz="quarter" idx="26" hasCustomPrompt="1"/>
          </p:nvPr>
        </p:nvSpPr>
        <p:spPr>
          <a:xfrm>
            <a:off x="984313" y="6275966"/>
            <a:ext cx="4199256" cy="40370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800" baseline="0">
                <a:solidFill>
                  <a:schemeClr val="bg1">
                    <a:lumMod val="75000"/>
                  </a:schemeClr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en-US" altLang="ja-JP" dirty="0" smtClean="0"/>
              <a:t>SDGs</a:t>
            </a:r>
            <a:r>
              <a:rPr kumimoji="1" lang="ja-JP" altLang="en-US" dirty="0" smtClean="0"/>
              <a:t>マークは右下揃えで挿入してください↑　　</a:t>
            </a:r>
            <a:endParaRPr kumimoji="1" lang="ja-JP" altLang="en-US" dirty="0"/>
          </a:p>
        </p:txBody>
      </p:sp>
      <p:sp>
        <p:nvSpPr>
          <p:cNvPr id="38" name="図プレースホルダー 12"/>
          <p:cNvSpPr>
            <a:spLocks noGrp="1"/>
          </p:cNvSpPr>
          <p:nvPr>
            <p:ph type="pic" sz="quarter" idx="28" hasCustomPrompt="1"/>
          </p:nvPr>
        </p:nvSpPr>
        <p:spPr>
          <a:xfrm>
            <a:off x="4189857" y="5042896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6" name="図プレースホルダー 12"/>
          <p:cNvSpPr>
            <a:spLocks noGrp="1"/>
          </p:cNvSpPr>
          <p:nvPr>
            <p:ph type="pic" sz="quarter" idx="29" hasCustomPrompt="1"/>
          </p:nvPr>
        </p:nvSpPr>
        <p:spPr>
          <a:xfrm>
            <a:off x="4597344" y="5042896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7" name="図プレースホルダー 12"/>
          <p:cNvSpPr>
            <a:spLocks noGrp="1"/>
          </p:cNvSpPr>
          <p:nvPr>
            <p:ph type="pic" sz="quarter" idx="30" hasCustomPrompt="1"/>
          </p:nvPr>
        </p:nvSpPr>
        <p:spPr>
          <a:xfrm>
            <a:off x="3782370" y="5042896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6" name="図プレースホルダー 12"/>
          <p:cNvSpPr>
            <a:spLocks noGrp="1"/>
          </p:cNvSpPr>
          <p:nvPr>
            <p:ph type="pic" sz="quarter" idx="33" hasCustomPrompt="1"/>
          </p:nvPr>
        </p:nvSpPr>
        <p:spPr>
          <a:xfrm>
            <a:off x="3374883" y="5455388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7" name="図プレースホルダー 12"/>
          <p:cNvSpPr>
            <a:spLocks noGrp="1"/>
          </p:cNvSpPr>
          <p:nvPr>
            <p:ph type="pic" sz="quarter" idx="34" hasCustomPrompt="1"/>
          </p:nvPr>
        </p:nvSpPr>
        <p:spPr>
          <a:xfrm>
            <a:off x="3374883" y="5865677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8" name="図プレースホルダー 12"/>
          <p:cNvSpPr>
            <a:spLocks noGrp="1"/>
          </p:cNvSpPr>
          <p:nvPr>
            <p:ph type="pic" sz="quarter" idx="35" hasCustomPrompt="1"/>
          </p:nvPr>
        </p:nvSpPr>
        <p:spPr>
          <a:xfrm>
            <a:off x="3374883" y="5042896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pic>
        <p:nvPicPr>
          <p:cNvPr id="30" name="図 2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9161" y="616744"/>
            <a:ext cx="2199866" cy="838676"/>
          </a:xfrm>
          <a:prstGeom prst="rect">
            <a:avLst/>
          </a:prstGeom>
        </p:spPr>
      </p:pic>
      <p:sp>
        <p:nvSpPr>
          <p:cNvPr id="14" name="テキスト プレースホルダー 13"/>
          <p:cNvSpPr>
            <a:spLocks noGrp="1"/>
          </p:cNvSpPr>
          <p:nvPr>
            <p:ph type="body" sz="quarter" idx="36" hasCustomPrompt="1"/>
          </p:nvPr>
        </p:nvSpPr>
        <p:spPr>
          <a:xfrm>
            <a:off x="10900342" y="296070"/>
            <a:ext cx="920294" cy="29686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37" hasCustomPrompt="1"/>
          </p:nvPr>
        </p:nvSpPr>
        <p:spPr>
          <a:xfrm>
            <a:off x="561976" y="4978703"/>
            <a:ext cx="2812908" cy="269742"/>
          </a:xfrm>
          <a:prstGeom prst="rect">
            <a:avLst/>
          </a:prstGeom>
        </p:spPr>
        <p:txBody>
          <a:bodyPr/>
          <a:lstStyle>
            <a:lvl1pPr>
              <a:defRPr lang="ja-JP" altLang="en-US" sz="1600" dirty="0"/>
            </a:lvl1pPr>
          </a:lstStyle>
          <a:p>
            <a:pPr lvl="0"/>
            <a:r>
              <a:rPr kumimoji="1" lang="en-US" altLang="ja-JP" dirty="0" smtClean="0"/>
              <a:t>2020</a:t>
            </a:r>
            <a:r>
              <a:rPr kumimoji="1" lang="ja-JP" altLang="en-US" dirty="0" smtClean="0"/>
              <a:t>年</a:t>
            </a:r>
            <a:r>
              <a:rPr kumimoji="1" lang="en-US" altLang="ja-JP" dirty="0" smtClean="0"/>
              <a:t>0</a:t>
            </a:r>
            <a:r>
              <a:rPr kumimoji="1" lang="ja-JP" altLang="en-US" dirty="0" smtClean="0"/>
              <a:t>月</a:t>
            </a:r>
            <a:r>
              <a:rPr kumimoji="1" lang="en-US" altLang="ja-JP" dirty="0" smtClean="0"/>
              <a:t>00</a:t>
            </a:r>
            <a:r>
              <a:rPr kumimoji="1" lang="ja-JP" altLang="en-US" dirty="0" smtClean="0"/>
              <a:t>日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必要であれば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25" name="テキスト プレースホルダー 7"/>
          <p:cNvSpPr>
            <a:spLocks noGrp="1"/>
          </p:cNvSpPr>
          <p:nvPr>
            <p:ph type="body" sz="quarter" idx="12" hasCustomPrompt="1"/>
          </p:nvPr>
        </p:nvSpPr>
        <p:spPr>
          <a:xfrm>
            <a:off x="543097" y="5659032"/>
            <a:ext cx="2831786" cy="645332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600"/>
              </a:lnSpc>
              <a:defRPr sz="1200" baseline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部署名を最高３行で記入。</a:t>
            </a:r>
            <a:endParaRPr kumimoji="1" lang="en-US" altLang="ja-JP" dirty="0" smtClean="0"/>
          </a:p>
        </p:txBody>
      </p:sp>
      <p:sp>
        <p:nvSpPr>
          <p:cNvPr id="23" name="テキスト プレースホルダー 7"/>
          <p:cNvSpPr>
            <a:spLocks noGrp="1"/>
          </p:cNvSpPr>
          <p:nvPr>
            <p:ph type="body" sz="quarter" idx="38" hasCustomPrompt="1"/>
          </p:nvPr>
        </p:nvSpPr>
        <p:spPr>
          <a:xfrm>
            <a:off x="548190" y="1984232"/>
            <a:ext cx="7245203" cy="2306880"/>
          </a:xfrm>
          <a:prstGeom prst="rect">
            <a:avLst/>
          </a:prstGeom>
        </p:spPr>
        <p:txBody>
          <a:bodyPr anchor="ctr"/>
          <a:lstStyle>
            <a:lvl1pPr>
              <a:lnSpc>
                <a:spcPts val="5000"/>
              </a:lnSpc>
              <a:defRPr sz="3600">
                <a:solidFill>
                  <a:schemeClr val="tx1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タイトルを最高３行で入力。　　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08878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メッセ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23" hasCustomPrompt="1"/>
          </p:nvPr>
        </p:nvSpPr>
        <p:spPr>
          <a:xfrm>
            <a:off x="0" y="1211860"/>
            <a:ext cx="12191999" cy="798108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</a:lstStyle>
          <a:p>
            <a:pPr lvl="0"/>
            <a:r>
              <a:rPr kumimoji="1" lang="ja-JP" altLang="en-US" dirty="0" smtClean="0"/>
              <a:t>本文を入力してください。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6" name="正方形/長方形 5"/>
          <p:cNvSpPr/>
          <p:nvPr userDrawn="1"/>
        </p:nvSpPr>
        <p:spPr>
          <a:xfrm>
            <a:off x="667570" y="1099343"/>
            <a:ext cx="10856860" cy="11774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8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779558"/>
            <a:ext cx="12192000" cy="417714"/>
          </a:xfrm>
          <a:prstGeom prst="rect">
            <a:avLst/>
          </a:prstGeom>
        </p:spPr>
        <p:txBody>
          <a:bodyPr lIns="720000" tIns="180000" rIns="720000" bIns="0"/>
          <a:lstStyle>
            <a:lvl1pPr algn="l">
              <a:lnSpc>
                <a:spcPts val="2000"/>
              </a:lnSpc>
              <a:spcBef>
                <a:spcPts val="0"/>
              </a:spcBef>
              <a:defRPr sz="20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3637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スケジュー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表プレースホルダー 15"/>
          <p:cNvSpPr>
            <a:spLocks noGrp="1"/>
          </p:cNvSpPr>
          <p:nvPr>
            <p:ph type="tbl" sz="quarter" idx="19" hasCustomPrompt="1"/>
          </p:nvPr>
        </p:nvSpPr>
        <p:spPr>
          <a:xfrm>
            <a:off x="695324" y="2011679"/>
            <a:ext cx="10801352" cy="4100113"/>
          </a:xfrm>
          <a:prstGeom prst="rect">
            <a:avLst/>
          </a:prstGeom>
        </p:spPr>
        <p:txBody>
          <a:bodyPr anchor="ctr"/>
          <a:lstStyle>
            <a:lvl1pPr algn="ctr">
              <a:defRPr sz="2000" b="1">
                <a:solidFill>
                  <a:schemeClr val="tx1">
                    <a:lumMod val="25000"/>
                    <a:lumOff val="7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スケジュール表を入力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6" name="テキスト プレースホルダー 16"/>
          <p:cNvSpPr>
            <a:spLocks noGrp="1"/>
          </p:cNvSpPr>
          <p:nvPr>
            <p:ph type="body" sz="quarter" idx="24" hasCustomPrompt="1"/>
          </p:nvPr>
        </p:nvSpPr>
        <p:spPr>
          <a:xfrm>
            <a:off x="695324" y="804830"/>
            <a:ext cx="10801351" cy="61932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Font typeface="Arial" panose="020B0604020202020204" pitchFamily="34" charset="0"/>
              <a:buNone/>
              <a:defRPr sz="1600" b="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</a:lstStyle>
          <a:p>
            <a:pPr lvl="0"/>
            <a:r>
              <a:rPr kumimoji="1" lang="ja-JP" altLang="en-US" dirty="0" smtClean="0"/>
              <a:t>スケジュールの概要説明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7" name="テキスト プレースホルダー 16"/>
          <p:cNvSpPr>
            <a:spLocks noGrp="1"/>
          </p:cNvSpPr>
          <p:nvPr>
            <p:ph type="body" sz="quarter" idx="23" hasCustomPrompt="1"/>
          </p:nvPr>
        </p:nvSpPr>
        <p:spPr>
          <a:xfrm>
            <a:off x="3452028" y="1589908"/>
            <a:ext cx="2302557" cy="2355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8" name="テキスト プレースホルダー 16"/>
          <p:cNvSpPr>
            <a:spLocks noGrp="1"/>
          </p:cNvSpPr>
          <p:nvPr>
            <p:ph type="body" sz="quarter" idx="25" hasCustomPrompt="1"/>
          </p:nvPr>
        </p:nvSpPr>
        <p:spPr>
          <a:xfrm>
            <a:off x="6370023" y="1589908"/>
            <a:ext cx="2302557" cy="2355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9" name="テキスト プレースホルダー 16"/>
          <p:cNvSpPr>
            <a:spLocks noGrp="1"/>
          </p:cNvSpPr>
          <p:nvPr>
            <p:ph type="body" sz="quarter" idx="26" hasCustomPrompt="1"/>
          </p:nvPr>
        </p:nvSpPr>
        <p:spPr>
          <a:xfrm>
            <a:off x="9262063" y="1589908"/>
            <a:ext cx="2302557" cy="2355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10" name="テキスト プレースホルダー 16"/>
          <p:cNvSpPr>
            <a:spLocks noGrp="1"/>
          </p:cNvSpPr>
          <p:nvPr>
            <p:ph type="body" sz="quarter" idx="22" hasCustomPrompt="1"/>
          </p:nvPr>
        </p:nvSpPr>
        <p:spPr>
          <a:xfrm>
            <a:off x="695325" y="1589908"/>
            <a:ext cx="2302557" cy="2355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1" name="タイトル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708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画像１枚＋サマリ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図プレースホルダー 6"/>
          <p:cNvSpPr>
            <a:spLocks noGrp="1"/>
          </p:cNvSpPr>
          <p:nvPr>
            <p:ph type="pic" sz="quarter" idx="19" hasCustomPrompt="1"/>
          </p:nvPr>
        </p:nvSpPr>
        <p:spPr bwMode="white">
          <a:xfrm>
            <a:off x="723626" y="1243526"/>
            <a:ext cx="10753880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757259"/>
            <a:ext cx="12201132" cy="4454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6202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画像2枚＋サマリ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757259"/>
            <a:ext cx="12201132" cy="4454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6" name="図プレースホルダー 6"/>
          <p:cNvSpPr>
            <a:spLocks noGrp="1"/>
          </p:cNvSpPr>
          <p:nvPr>
            <p:ph type="pic" sz="quarter" idx="19" hasCustomPrompt="1"/>
          </p:nvPr>
        </p:nvSpPr>
        <p:spPr bwMode="white">
          <a:xfrm>
            <a:off x="723626" y="1243526"/>
            <a:ext cx="5275891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20" hasCustomPrompt="1"/>
          </p:nvPr>
        </p:nvSpPr>
        <p:spPr bwMode="white">
          <a:xfrm>
            <a:off x="6196869" y="1243526"/>
            <a:ext cx="5275891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1518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画像３枚＋サマリ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757259"/>
            <a:ext cx="12192000" cy="4454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6" name="図プレースホルダー 6"/>
          <p:cNvSpPr>
            <a:spLocks noGrp="1"/>
          </p:cNvSpPr>
          <p:nvPr>
            <p:ph type="pic" sz="quarter" idx="19" hasCustomPrompt="1"/>
          </p:nvPr>
        </p:nvSpPr>
        <p:spPr bwMode="white">
          <a:xfrm>
            <a:off x="723626" y="1243526"/>
            <a:ext cx="3491454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20" hasCustomPrompt="1"/>
          </p:nvPr>
        </p:nvSpPr>
        <p:spPr bwMode="white">
          <a:xfrm>
            <a:off x="4354839" y="1243526"/>
            <a:ext cx="3491454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8" name="図プレースホルダー 6"/>
          <p:cNvSpPr>
            <a:spLocks noGrp="1"/>
          </p:cNvSpPr>
          <p:nvPr>
            <p:ph type="pic" sz="quarter" idx="21" hasCustomPrompt="1"/>
          </p:nvPr>
        </p:nvSpPr>
        <p:spPr bwMode="white">
          <a:xfrm>
            <a:off x="7986052" y="1243526"/>
            <a:ext cx="3491454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9" name="タイトル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1148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8"/>
          <p:cNvSpPr>
            <a:spLocks noGrp="1"/>
          </p:cNvSpPr>
          <p:nvPr>
            <p:ph type="body" sz="quarter" idx="30" hasCustomPrompt="1"/>
          </p:nvPr>
        </p:nvSpPr>
        <p:spPr>
          <a:xfrm>
            <a:off x="4335461" y="3928350"/>
            <a:ext cx="7856538" cy="2063125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800100" indent="-342900">
              <a:lnSpc>
                <a:spcPct val="100000"/>
              </a:lnSpc>
              <a:buFont typeface="Arial" panose="020B0604020202020204" pitchFamily="34" charset="0"/>
              <a:buChar char="•"/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6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695325" y="934028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7" name="コンテンツ プレースホルダー 14"/>
          <p:cNvSpPr>
            <a:spLocks noGrp="1"/>
          </p:cNvSpPr>
          <p:nvPr>
            <p:ph sz="quarter" idx="25" hasCustomPrompt="1"/>
          </p:nvPr>
        </p:nvSpPr>
        <p:spPr>
          <a:xfrm>
            <a:off x="695325" y="3556005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2" y="933758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9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4335462" y="3556005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 marL="0" indent="0">
              <a:buFont typeface="Arial" panose="020B0604020202020204" pitchFamily="34" charset="0"/>
              <a:buNone/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en-US" altLang="ja-JP" dirty="0" smtClean="0"/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2" y="1307573"/>
            <a:ext cx="7856538" cy="2063125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800100" indent="-342900">
              <a:lnSpc>
                <a:spcPct val="100000"/>
              </a:lnSpc>
              <a:buFont typeface="Arial" panose="020B0604020202020204" pitchFamily="34" charset="0"/>
              <a:buChar char="•"/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1" name="タイトル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9078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4" y="933758"/>
            <a:ext cx="3427068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6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4335464" y="3556005"/>
            <a:ext cx="3427068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テキスト プレースホルダー 11"/>
          <p:cNvSpPr>
            <a:spLocks noGrp="1"/>
          </p:cNvSpPr>
          <p:nvPr>
            <p:ph type="body" sz="quarter" idx="31" hasCustomPrompt="1"/>
          </p:nvPr>
        </p:nvSpPr>
        <p:spPr>
          <a:xfrm>
            <a:off x="8359140" y="933758"/>
            <a:ext cx="3832860" cy="5057718"/>
          </a:xfrm>
          <a:prstGeom prst="rect">
            <a:avLst/>
          </a:prstGeom>
        </p:spPr>
        <p:txBody>
          <a:bodyPr lIns="0" tIns="0" rIns="720000" bIns="0" anchor="ctr"/>
          <a:lstStyle>
            <a:lvl1pPr algn="l">
              <a:defRPr sz="2800" b="1">
                <a:solidFill>
                  <a:schemeClr val="bg2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</a:t>
            </a:r>
            <a:endParaRPr kumimoji="1" lang="ja-JP" altLang="en-US" dirty="0"/>
          </a:p>
        </p:txBody>
      </p:sp>
      <p:sp>
        <p:nvSpPr>
          <p:cNvPr id="8" name="右矢印 7"/>
          <p:cNvSpPr/>
          <p:nvPr userDrawn="1"/>
        </p:nvSpPr>
        <p:spPr>
          <a:xfrm>
            <a:off x="7874362" y="3354262"/>
            <a:ext cx="388127" cy="172604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2"/>
              </a:solidFill>
            </a:endParaRPr>
          </a:p>
        </p:txBody>
      </p:sp>
      <p:sp>
        <p:nvSpPr>
          <p:cNvPr id="9" name="コンテンツ プレースホルダー 14"/>
          <p:cNvSpPr>
            <a:spLocks noGrp="1"/>
          </p:cNvSpPr>
          <p:nvPr>
            <p:ph sz="quarter" idx="32" hasCustomPrompt="1"/>
          </p:nvPr>
        </p:nvSpPr>
        <p:spPr>
          <a:xfrm>
            <a:off x="695325" y="934028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0" name="コンテンツ プレースホルダー 14"/>
          <p:cNvSpPr>
            <a:spLocks noGrp="1"/>
          </p:cNvSpPr>
          <p:nvPr>
            <p:ph sz="quarter" idx="33" hasCustomPrompt="1"/>
          </p:nvPr>
        </p:nvSpPr>
        <p:spPr>
          <a:xfrm>
            <a:off x="695325" y="3556005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30" hasCustomPrompt="1"/>
          </p:nvPr>
        </p:nvSpPr>
        <p:spPr>
          <a:xfrm>
            <a:off x="4335461" y="3928350"/>
            <a:ext cx="3442249" cy="2063125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800100" indent="-342900">
              <a:lnSpc>
                <a:spcPct val="100000"/>
              </a:lnSpc>
              <a:buFont typeface="Arial" panose="020B0604020202020204" pitchFamily="34" charset="0"/>
              <a:buChar char="•"/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2" y="1307573"/>
            <a:ext cx="3442249" cy="2063125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800100" indent="-342900">
              <a:lnSpc>
                <a:spcPct val="100000"/>
              </a:lnSpc>
              <a:buFont typeface="Arial" panose="020B0604020202020204" pitchFamily="34" charset="0"/>
              <a:buChar char="•"/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400"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1" name="タイトル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47909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7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695325" y="934028"/>
            <a:ext cx="3435349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2" y="933758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2" y="1307574"/>
            <a:ext cx="785653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0" name="コンテンツ プレースホルダー 14"/>
          <p:cNvSpPr>
            <a:spLocks noGrp="1"/>
          </p:cNvSpPr>
          <p:nvPr>
            <p:ph sz="quarter" idx="31" hasCustomPrompt="1"/>
          </p:nvPr>
        </p:nvSpPr>
        <p:spPr>
          <a:xfrm>
            <a:off x="695325" y="2704503"/>
            <a:ext cx="3435349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4335462" y="2704233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12" name="コンテンツ プレースホルダー 14"/>
          <p:cNvSpPr>
            <a:spLocks noGrp="1"/>
          </p:cNvSpPr>
          <p:nvPr>
            <p:ph sz="quarter" idx="34" hasCustomPrompt="1"/>
          </p:nvPr>
        </p:nvSpPr>
        <p:spPr>
          <a:xfrm>
            <a:off x="695325" y="4477788"/>
            <a:ext cx="3435349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4335462" y="4477518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15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7" name="テキスト プレースホルダー 8"/>
          <p:cNvSpPr>
            <a:spLocks noGrp="1"/>
          </p:cNvSpPr>
          <p:nvPr>
            <p:ph type="body" sz="quarter" idx="36" hasCustomPrompt="1"/>
          </p:nvPr>
        </p:nvSpPr>
        <p:spPr>
          <a:xfrm>
            <a:off x="4335462" y="3078049"/>
            <a:ext cx="785653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8" name="テキスト プレースホルダー 8"/>
          <p:cNvSpPr>
            <a:spLocks noGrp="1"/>
          </p:cNvSpPr>
          <p:nvPr>
            <p:ph type="body" sz="quarter" idx="37" hasCustomPrompt="1"/>
          </p:nvPr>
        </p:nvSpPr>
        <p:spPr>
          <a:xfrm>
            <a:off x="4335462" y="4853301"/>
            <a:ext cx="785653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848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3" y="933758"/>
            <a:ext cx="3442247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6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4335463" y="2704233"/>
            <a:ext cx="3442247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4335463" y="4477518"/>
            <a:ext cx="3442247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>
            <a:off x="8359140" y="933757"/>
            <a:ext cx="3832860" cy="5186217"/>
          </a:xfrm>
          <a:prstGeom prst="rect">
            <a:avLst/>
          </a:prstGeom>
        </p:spPr>
        <p:txBody>
          <a:bodyPr lIns="0" tIns="0" rIns="720000" bIns="0" anchor="ctr"/>
          <a:lstStyle>
            <a:lvl1pPr algn="l">
              <a:defRPr sz="2800" b="1">
                <a:solidFill>
                  <a:schemeClr val="bg2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</a:t>
            </a:r>
            <a:endParaRPr kumimoji="1" lang="ja-JP" altLang="en-US" dirty="0"/>
          </a:p>
        </p:txBody>
      </p:sp>
      <p:sp>
        <p:nvSpPr>
          <p:cNvPr id="9" name="右矢印 8"/>
          <p:cNvSpPr/>
          <p:nvPr userDrawn="1"/>
        </p:nvSpPr>
        <p:spPr>
          <a:xfrm>
            <a:off x="7874362" y="3354262"/>
            <a:ext cx="388127" cy="172604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730204" y="934028"/>
            <a:ext cx="3400470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1" name="コンテンツ プレースホルダー 14"/>
          <p:cNvSpPr>
            <a:spLocks noGrp="1"/>
          </p:cNvSpPr>
          <p:nvPr>
            <p:ph sz="quarter" idx="31" hasCustomPrompt="1"/>
          </p:nvPr>
        </p:nvSpPr>
        <p:spPr>
          <a:xfrm>
            <a:off x="730204" y="2704503"/>
            <a:ext cx="3400470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2" name="コンテンツ プレースホルダー 14"/>
          <p:cNvSpPr>
            <a:spLocks noGrp="1"/>
          </p:cNvSpPr>
          <p:nvPr>
            <p:ph sz="quarter" idx="34" hasCustomPrompt="1"/>
          </p:nvPr>
        </p:nvSpPr>
        <p:spPr>
          <a:xfrm>
            <a:off x="730204" y="4477788"/>
            <a:ext cx="3400470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6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2" y="1307574"/>
            <a:ext cx="344224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7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21" name="テキスト プレースホルダー 8"/>
          <p:cNvSpPr>
            <a:spLocks noGrp="1"/>
          </p:cNvSpPr>
          <p:nvPr>
            <p:ph type="body" sz="quarter" idx="38" hasCustomPrompt="1"/>
          </p:nvPr>
        </p:nvSpPr>
        <p:spPr>
          <a:xfrm>
            <a:off x="4335462" y="3078049"/>
            <a:ext cx="344224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22" name="テキスト プレースホルダー 8"/>
          <p:cNvSpPr>
            <a:spLocks noGrp="1"/>
          </p:cNvSpPr>
          <p:nvPr>
            <p:ph type="body" sz="quarter" idx="39" hasCustomPrompt="1"/>
          </p:nvPr>
        </p:nvSpPr>
        <p:spPr>
          <a:xfrm>
            <a:off x="4335462" y="4848524"/>
            <a:ext cx="344224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3" name="タイトル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7566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706683" y="1235268"/>
            <a:ext cx="4981243" cy="2687699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6" name="テキスト プレースホルダー 16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844510"/>
            <a:ext cx="6091613" cy="324039"/>
          </a:xfrm>
          <a:prstGeom prst="rect">
            <a:avLst/>
          </a:prstGeom>
        </p:spPr>
        <p:txBody>
          <a:bodyPr lIns="720000" tIns="0" rIns="360000" bIns="0"/>
          <a:lstStyle>
            <a:lvl1pPr algn="l"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7" name="テキスト プレースホルダー 16"/>
          <p:cNvSpPr>
            <a:spLocks noGrp="1"/>
          </p:cNvSpPr>
          <p:nvPr>
            <p:ph type="body" sz="quarter" idx="26" hasCustomPrompt="1"/>
          </p:nvPr>
        </p:nvSpPr>
        <p:spPr>
          <a:xfrm>
            <a:off x="6091613" y="844510"/>
            <a:ext cx="6100387" cy="324039"/>
          </a:xfrm>
          <a:prstGeom prst="rect">
            <a:avLst/>
          </a:prstGeom>
        </p:spPr>
        <p:txBody>
          <a:bodyPr lIns="396000" tIns="0" rIns="720000" bIns="0"/>
          <a:lstStyle>
            <a:lvl1pPr algn="l"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8" name="コンテンツ プレースホルダー 14"/>
          <p:cNvSpPr>
            <a:spLocks noGrp="1"/>
          </p:cNvSpPr>
          <p:nvPr>
            <p:ph sz="quarter" idx="28" hasCustomPrompt="1"/>
          </p:nvPr>
        </p:nvSpPr>
        <p:spPr>
          <a:xfrm>
            <a:off x="6506408" y="1235268"/>
            <a:ext cx="4981243" cy="2687699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4026912"/>
            <a:ext cx="6091613" cy="1580982"/>
          </a:xfrm>
          <a:prstGeom prst="rect">
            <a:avLst/>
          </a:prstGeom>
        </p:spPr>
        <p:txBody>
          <a:bodyPr lIns="720000" tIns="0" rIns="36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25" hasCustomPrompt="1"/>
          </p:nvPr>
        </p:nvSpPr>
        <p:spPr>
          <a:xfrm>
            <a:off x="6091613" y="4026912"/>
            <a:ext cx="6100387" cy="1580982"/>
          </a:xfrm>
          <a:prstGeom prst="rect">
            <a:avLst/>
          </a:prstGeom>
        </p:spPr>
        <p:txBody>
          <a:bodyPr lIns="39600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5689453"/>
            <a:ext cx="12201132" cy="445407"/>
          </a:xfrm>
          <a:prstGeom prst="rect">
            <a:avLst/>
          </a:prstGeom>
        </p:spPr>
        <p:txBody>
          <a:bodyPr lIns="720000" tIns="0" rIns="720000" bIns="0" anchor="ctr"/>
          <a:lstStyle>
            <a:lvl1pPr marL="0" indent="0" algn="ctr">
              <a:buNone/>
              <a:defRPr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13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2" name="タイトル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2032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：グラフィック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"/>
            <a:ext cx="12192000" cy="685782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9161" y="616744"/>
            <a:ext cx="2199866" cy="838676"/>
          </a:xfrm>
          <a:prstGeom prst="rect">
            <a:avLst/>
          </a:prstGeom>
        </p:spPr>
      </p:pic>
      <p:sp>
        <p:nvSpPr>
          <p:cNvPr id="13" name="図プレースホルダー 12"/>
          <p:cNvSpPr>
            <a:spLocks noGrp="1"/>
          </p:cNvSpPr>
          <p:nvPr>
            <p:ph type="pic" sz="quarter" idx="13" hasCustomPrompt="1"/>
          </p:nvPr>
        </p:nvSpPr>
        <p:spPr>
          <a:xfrm>
            <a:off x="6724202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9" name="図プレースホルダー 12"/>
          <p:cNvSpPr>
            <a:spLocks noGrp="1"/>
          </p:cNvSpPr>
          <p:nvPr>
            <p:ph type="pic" sz="quarter" idx="14" hasCustomPrompt="1"/>
          </p:nvPr>
        </p:nvSpPr>
        <p:spPr>
          <a:xfrm>
            <a:off x="7167819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39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6724202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0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7167819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4" name="図プレースホルダー 12"/>
          <p:cNvSpPr>
            <a:spLocks noGrp="1"/>
          </p:cNvSpPr>
          <p:nvPr>
            <p:ph type="pic" sz="quarter" idx="23" hasCustomPrompt="1"/>
          </p:nvPr>
        </p:nvSpPr>
        <p:spPr>
          <a:xfrm>
            <a:off x="6280586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5" name="図プレースホルダー 12"/>
          <p:cNvSpPr>
            <a:spLocks noGrp="1"/>
          </p:cNvSpPr>
          <p:nvPr>
            <p:ph type="pic" sz="quarter" idx="24" hasCustomPrompt="1"/>
          </p:nvPr>
        </p:nvSpPr>
        <p:spPr>
          <a:xfrm>
            <a:off x="6280586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4" name="テキスト プレースホルダー 7"/>
          <p:cNvSpPr>
            <a:spLocks noGrp="1"/>
          </p:cNvSpPr>
          <p:nvPr>
            <p:ph type="body" sz="quarter" idx="26" hasCustomPrompt="1"/>
          </p:nvPr>
        </p:nvSpPr>
        <p:spPr>
          <a:xfrm>
            <a:off x="3600315" y="6277067"/>
            <a:ext cx="4199256" cy="40370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800" baseline="0">
                <a:solidFill>
                  <a:schemeClr val="bg1">
                    <a:lumMod val="75000"/>
                  </a:schemeClr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en-US" altLang="ja-JP" dirty="0" smtClean="0"/>
              <a:t>SDGs</a:t>
            </a:r>
            <a:r>
              <a:rPr kumimoji="1" lang="ja-JP" altLang="en-US" dirty="0" smtClean="0"/>
              <a:t>マークは右下揃えで挿入してください↑　　</a:t>
            </a:r>
            <a:endParaRPr kumimoji="1" lang="ja-JP" altLang="en-US" dirty="0"/>
          </a:p>
        </p:txBody>
      </p:sp>
      <p:sp>
        <p:nvSpPr>
          <p:cNvPr id="26" name="図プレースホルダー 12"/>
          <p:cNvSpPr>
            <a:spLocks noGrp="1"/>
          </p:cNvSpPr>
          <p:nvPr>
            <p:ph type="pic" sz="quarter" idx="33" hasCustomPrompt="1"/>
          </p:nvPr>
        </p:nvSpPr>
        <p:spPr>
          <a:xfrm>
            <a:off x="5836970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7" name="図プレースホルダー 12"/>
          <p:cNvSpPr>
            <a:spLocks noGrp="1"/>
          </p:cNvSpPr>
          <p:nvPr>
            <p:ph type="pic" sz="quarter" idx="34" hasCustomPrompt="1"/>
          </p:nvPr>
        </p:nvSpPr>
        <p:spPr>
          <a:xfrm>
            <a:off x="5836970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3" name="図プレースホルダー 12"/>
          <p:cNvSpPr>
            <a:spLocks noGrp="1"/>
          </p:cNvSpPr>
          <p:nvPr>
            <p:ph type="pic" sz="quarter" idx="36" hasCustomPrompt="1"/>
          </p:nvPr>
        </p:nvSpPr>
        <p:spPr>
          <a:xfrm>
            <a:off x="5393354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30" name="図プレースホルダー 12"/>
          <p:cNvSpPr>
            <a:spLocks noGrp="1"/>
          </p:cNvSpPr>
          <p:nvPr>
            <p:ph type="pic" sz="quarter" idx="37" hasCustomPrompt="1"/>
          </p:nvPr>
        </p:nvSpPr>
        <p:spPr>
          <a:xfrm>
            <a:off x="5393354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31" name="図プレースホルダー 12"/>
          <p:cNvSpPr>
            <a:spLocks noGrp="1"/>
          </p:cNvSpPr>
          <p:nvPr>
            <p:ph type="pic" sz="quarter" idx="38" hasCustomPrompt="1"/>
          </p:nvPr>
        </p:nvSpPr>
        <p:spPr>
          <a:xfrm>
            <a:off x="4949738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32" name="図プレースホルダー 12"/>
          <p:cNvSpPr>
            <a:spLocks noGrp="1"/>
          </p:cNvSpPr>
          <p:nvPr>
            <p:ph type="pic" sz="quarter" idx="39" hasCustomPrompt="1"/>
          </p:nvPr>
        </p:nvSpPr>
        <p:spPr>
          <a:xfrm>
            <a:off x="4949738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83" name="テキスト プレースホルダー 7"/>
          <p:cNvSpPr>
            <a:spLocks noGrp="1"/>
          </p:cNvSpPr>
          <p:nvPr>
            <p:ph type="body" sz="quarter" idx="11" hasCustomPrompt="1"/>
          </p:nvPr>
        </p:nvSpPr>
        <p:spPr>
          <a:xfrm>
            <a:off x="543097" y="5315229"/>
            <a:ext cx="4406641" cy="40370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 baseline="0">
                <a:solidFill>
                  <a:schemeClr val="tx1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発表者名　　</a:t>
            </a:r>
            <a:endParaRPr kumimoji="1" lang="ja-JP" altLang="en-US" dirty="0"/>
          </a:p>
        </p:txBody>
      </p:sp>
      <p:sp>
        <p:nvSpPr>
          <p:cNvPr id="84" name="テキスト プレースホルダー 7"/>
          <p:cNvSpPr>
            <a:spLocks noGrp="1"/>
          </p:cNvSpPr>
          <p:nvPr>
            <p:ph type="body" sz="quarter" idx="12" hasCustomPrompt="1"/>
          </p:nvPr>
        </p:nvSpPr>
        <p:spPr>
          <a:xfrm>
            <a:off x="539922" y="5718930"/>
            <a:ext cx="4409816" cy="576752"/>
          </a:xfrm>
          <a:prstGeom prst="rect">
            <a:avLst/>
          </a:prstGeom>
        </p:spPr>
        <p:txBody>
          <a:bodyPr rIns="36000" anchor="b"/>
          <a:lstStyle>
            <a:lvl1pPr algn="l">
              <a:lnSpc>
                <a:spcPts val="900"/>
              </a:lnSpc>
              <a:defRPr sz="1200" baseline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部署名を最高２行で記入。</a:t>
            </a:r>
            <a:endParaRPr kumimoji="1" lang="en-US" altLang="ja-JP" dirty="0" smtClean="0"/>
          </a:p>
        </p:txBody>
      </p:sp>
      <p:sp>
        <p:nvSpPr>
          <p:cNvPr id="86" name="テキスト プレースホルダー 14"/>
          <p:cNvSpPr>
            <a:spLocks noGrp="1"/>
          </p:cNvSpPr>
          <p:nvPr>
            <p:ph type="body" sz="quarter" idx="40" hasCustomPrompt="1"/>
          </p:nvPr>
        </p:nvSpPr>
        <p:spPr>
          <a:xfrm>
            <a:off x="567976" y="4978703"/>
            <a:ext cx="2971193" cy="349250"/>
          </a:xfrm>
          <a:prstGeom prst="rect">
            <a:avLst/>
          </a:prstGeom>
        </p:spPr>
        <p:txBody>
          <a:bodyPr/>
          <a:lstStyle>
            <a:lvl1pPr>
              <a:defRPr lang="ja-JP" altLang="en-US" sz="1600" dirty="0"/>
            </a:lvl1pPr>
          </a:lstStyle>
          <a:p>
            <a:pPr lvl="0"/>
            <a:r>
              <a:rPr kumimoji="1" lang="en-US" altLang="ja-JP" dirty="0" smtClean="0"/>
              <a:t>2020</a:t>
            </a:r>
            <a:r>
              <a:rPr kumimoji="1" lang="ja-JP" altLang="en-US" dirty="0" smtClean="0"/>
              <a:t>年</a:t>
            </a:r>
            <a:r>
              <a:rPr kumimoji="1" lang="en-US" altLang="ja-JP" dirty="0" smtClean="0"/>
              <a:t>0</a:t>
            </a:r>
            <a:r>
              <a:rPr kumimoji="1" lang="ja-JP" altLang="en-US" dirty="0" smtClean="0"/>
              <a:t>月</a:t>
            </a:r>
            <a:r>
              <a:rPr kumimoji="1" lang="en-US" altLang="ja-JP" dirty="0" smtClean="0"/>
              <a:t>00</a:t>
            </a:r>
            <a:r>
              <a:rPr kumimoji="1" lang="ja-JP" altLang="en-US" dirty="0" smtClean="0"/>
              <a:t>日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必要であれば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pic>
        <p:nvPicPr>
          <p:cNvPr id="25" name="図 24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342" y="294495"/>
            <a:ext cx="925173" cy="298443"/>
          </a:xfrm>
          <a:prstGeom prst="rect">
            <a:avLst/>
          </a:prstGeom>
        </p:spPr>
      </p:pic>
      <p:sp>
        <p:nvSpPr>
          <p:cNvPr id="22" name="テキスト プレースホルダー 7"/>
          <p:cNvSpPr>
            <a:spLocks noGrp="1"/>
          </p:cNvSpPr>
          <p:nvPr>
            <p:ph type="body" sz="quarter" idx="41" hasCustomPrompt="1"/>
          </p:nvPr>
        </p:nvSpPr>
        <p:spPr>
          <a:xfrm>
            <a:off x="548190" y="1984232"/>
            <a:ext cx="8122844" cy="2306880"/>
          </a:xfrm>
          <a:prstGeom prst="rect">
            <a:avLst/>
          </a:prstGeom>
        </p:spPr>
        <p:txBody>
          <a:bodyPr anchor="ctr"/>
          <a:lstStyle>
            <a:lvl1pPr>
              <a:lnSpc>
                <a:spcPts val="5000"/>
              </a:lnSpc>
              <a:defRPr sz="3600">
                <a:solidFill>
                  <a:schemeClr val="tx1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タイトルを最高３行で入力。　　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92251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706683" y="1235268"/>
            <a:ext cx="3354777" cy="2687699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7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4026912"/>
            <a:ext cx="4229921" cy="1580982"/>
          </a:xfrm>
          <a:prstGeom prst="rect">
            <a:avLst/>
          </a:prstGeom>
        </p:spPr>
        <p:txBody>
          <a:bodyPr lIns="720000" tIns="0" rIns="18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8" name="コンテンツ プレースホルダー 14"/>
          <p:cNvSpPr>
            <a:spLocks noGrp="1"/>
          </p:cNvSpPr>
          <p:nvPr>
            <p:ph sz="quarter" idx="31" hasCustomPrompt="1"/>
          </p:nvPr>
        </p:nvSpPr>
        <p:spPr>
          <a:xfrm>
            <a:off x="4425243" y="1235268"/>
            <a:ext cx="3354777" cy="2687699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33" hasCustomPrompt="1"/>
          </p:nvPr>
        </p:nvSpPr>
        <p:spPr>
          <a:xfrm>
            <a:off x="4229921" y="4026912"/>
            <a:ext cx="3729964" cy="1580982"/>
          </a:xfrm>
          <a:prstGeom prst="rect">
            <a:avLst/>
          </a:prstGeom>
        </p:spPr>
        <p:txBody>
          <a:bodyPr lIns="180000" tIns="0" rIns="18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1" name="コンテンツ プレースホルダー 14"/>
          <p:cNvSpPr>
            <a:spLocks noGrp="1"/>
          </p:cNvSpPr>
          <p:nvPr>
            <p:ph sz="quarter" idx="34" hasCustomPrompt="1"/>
          </p:nvPr>
        </p:nvSpPr>
        <p:spPr>
          <a:xfrm>
            <a:off x="8143802" y="1235268"/>
            <a:ext cx="3354777" cy="2687699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36" hasCustomPrompt="1"/>
          </p:nvPr>
        </p:nvSpPr>
        <p:spPr>
          <a:xfrm>
            <a:off x="7959886" y="4026912"/>
            <a:ext cx="4229920" cy="1580982"/>
          </a:xfrm>
          <a:prstGeom prst="rect">
            <a:avLst/>
          </a:prstGeom>
        </p:spPr>
        <p:txBody>
          <a:bodyPr lIns="180000" tIns="0" rIns="720000" bIns="0"/>
          <a:lstStyle>
            <a:lvl1pPr algn="just">
              <a:lnSpc>
                <a:spcPct val="100000"/>
              </a:lnSpc>
              <a:spcBef>
                <a:spcPts val="0"/>
              </a:spcBef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5689453"/>
            <a:ext cx="12201132" cy="445407"/>
          </a:xfrm>
          <a:prstGeom prst="rect">
            <a:avLst/>
          </a:prstGeom>
        </p:spPr>
        <p:txBody>
          <a:bodyPr lIns="720000" tIns="0" rIns="720000" bIns="0" anchor="ctr"/>
          <a:lstStyle>
            <a:lvl1pPr marL="0" indent="0" algn="ctr">
              <a:buNone/>
              <a:defRPr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844510"/>
            <a:ext cx="4229921" cy="324039"/>
          </a:xfrm>
          <a:prstGeom prst="rect">
            <a:avLst/>
          </a:prstGeom>
        </p:spPr>
        <p:txBody>
          <a:bodyPr lIns="720000" tIns="0" rIns="180000" bIns="0"/>
          <a:lstStyle>
            <a:lvl1pPr algn="l"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18" name="テキスト プレースホルダー 16"/>
          <p:cNvSpPr>
            <a:spLocks noGrp="1"/>
          </p:cNvSpPr>
          <p:nvPr>
            <p:ph type="body" sz="quarter" idx="26" hasCustomPrompt="1"/>
          </p:nvPr>
        </p:nvSpPr>
        <p:spPr>
          <a:xfrm>
            <a:off x="7959885" y="844510"/>
            <a:ext cx="4232115" cy="324039"/>
          </a:xfrm>
          <a:prstGeom prst="rect">
            <a:avLst/>
          </a:prstGeom>
        </p:spPr>
        <p:txBody>
          <a:bodyPr lIns="180000" tIns="0" rIns="720000" bIns="0"/>
          <a:lstStyle>
            <a:lvl1pPr algn="l"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19" name="テキスト プレースホルダー 16"/>
          <p:cNvSpPr>
            <a:spLocks noGrp="1"/>
          </p:cNvSpPr>
          <p:nvPr>
            <p:ph type="body" sz="quarter" idx="37" hasCustomPrompt="1"/>
          </p:nvPr>
        </p:nvSpPr>
        <p:spPr>
          <a:xfrm>
            <a:off x="4229922" y="844510"/>
            <a:ext cx="3729964" cy="324039"/>
          </a:xfrm>
          <a:prstGeom prst="rect">
            <a:avLst/>
          </a:prstGeom>
        </p:spPr>
        <p:txBody>
          <a:bodyPr lIns="180000" tIns="0" rIns="180000" bIns="0"/>
          <a:lstStyle>
            <a:lvl1pPr algn="l"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1679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斜め画像入り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図プレースホルダー 6"/>
          <p:cNvSpPr>
            <a:spLocks noGrp="1"/>
          </p:cNvSpPr>
          <p:nvPr>
            <p:ph type="pic" sz="quarter" idx="15" hasCustomPrompt="1"/>
          </p:nvPr>
        </p:nvSpPr>
        <p:spPr bwMode="white">
          <a:xfrm>
            <a:off x="6071367" y="-23813"/>
            <a:ext cx="6131745" cy="6912769"/>
          </a:xfrm>
          <a:custGeom>
            <a:avLst/>
            <a:gdLst>
              <a:gd name="connsiteX0" fmla="*/ 1017079 w 6102350"/>
              <a:gd name="connsiteY0" fmla="*/ 0 h 6864350"/>
              <a:gd name="connsiteX1" fmla="*/ 5085271 w 6102350"/>
              <a:gd name="connsiteY1" fmla="*/ 0 h 6864350"/>
              <a:gd name="connsiteX2" fmla="*/ 6102350 w 6102350"/>
              <a:gd name="connsiteY2" fmla="*/ 1017079 h 6864350"/>
              <a:gd name="connsiteX3" fmla="*/ 6102350 w 6102350"/>
              <a:gd name="connsiteY3" fmla="*/ 6864350 h 6864350"/>
              <a:gd name="connsiteX4" fmla="*/ 6102350 w 6102350"/>
              <a:gd name="connsiteY4" fmla="*/ 6864350 h 6864350"/>
              <a:gd name="connsiteX5" fmla="*/ 0 w 6102350"/>
              <a:gd name="connsiteY5" fmla="*/ 6864350 h 6864350"/>
              <a:gd name="connsiteX6" fmla="*/ 0 w 6102350"/>
              <a:gd name="connsiteY6" fmla="*/ 6864350 h 6864350"/>
              <a:gd name="connsiteX7" fmla="*/ 0 w 6102350"/>
              <a:gd name="connsiteY7" fmla="*/ 1017079 h 6864350"/>
              <a:gd name="connsiteX8" fmla="*/ 1017079 w 6102350"/>
              <a:gd name="connsiteY8" fmla="*/ 0 h 6864350"/>
              <a:gd name="connsiteX0" fmla="*/ 1017079 w 6102350"/>
              <a:gd name="connsiteY0" fmla="*/ 0 h 6864350"/>
              <a:gd name="connsiteX1" fmla="*/ 6102350 w 6102350"/>
              <a:gd name="connsiteY1" fmla="*/ 1017079 h 6864350"/>
              <a:gd name="connsiteX2" fmla="*/ 6102350 w 6102350"/>
              <a:gd name="connsiteY2" fmla="*/ 6864350 h 6864350"/>
              <a:gd name="connsiteX3" fmla="*/ 6102350 w 6102350"/>
              <a:gd name="connsiteY3" fmla="*/ 6864350 h 6864350"/>
              <a:gd name="connsiteX4" fmla="*/ 0 w 6102350"/>
              <a:gd name="connsiteY4" fmla="*/ 6864350 h 6864350"/>
              <a:gd name="connsiteX5" fmla="*/ 0 w 6102350"/>
              <a:gd name="connsiteY5" fmla="*/ 6864350 h 6864350"/>
              <a:gd name="connsiteX6" fmla="*/ 0 w 6102350"/>
              <a:gd name="connsiteY6" fmla="*/ 1017079 h 6864350"/>
              <a:gd name="connsiteX7" fmla="*/ 1017079 w 6102350"/>
              <a:gd name="connsiteY7" fmla="*/ 0 h 6864350"/>
              <a:gd name="connsiteX0" fmla="*/ 1017079 w 6110663"/>
              <a:gd name="connsiteY0" fmla="*/ 0 h 6864350"/>
              <a:gd name="connsiteX1" fmla="*/ 6110663 w 6110663"/>
              <a:gd name="connsiteY1" fmla="*/ 2926 h 6864350"/>
              <a:gd name="connsiteX2" fmla="*/ 6102350 w 6110663"/>
              <a:gd name="connsiteY2" fmla="*/ 6864350 h 6864350"/>
              <a:gd name="connsiteX3" fmla="*/ 6102350 w 6110663"/>
              <a:gd name="connsiteY3" fmla="*/ 6864350 h 6864350"/>
              <a:gd name="connsiteX4" fmla="*/ 0 w 6110663"/>
              <a:gd name="connsiteY4" fmla="*/ 6864350 h 6864350"/>
              <a:gd name="connsiteX5" fmla="*/ 0 w 6110663"/>
              <a:gd name="connsiteY5" fmla="*/ 6864350 h 6864350"/>
              <a:gd name="connsiteX6" fmla="*/ 0 w 6110663"/>
              <a:gd name="connsiteY6" fmla="*/ 1017079 h 6864350"/>
              <a:gd name="connsiteX7" fmla="*/ 1017079 w 6110663"/>
              <a:gd name="connsiteY7" fmla="*/ 0 h 6864350"/>
              <a:gd name="connsiteX0" fmla="*/ 2155923 w 6110663"/>
              <a:gd name="connsiteY0" fmla="*/ 5387 h 6861424"/>
              <a:gd name="connsiteX1" fmla="*/ 6110663 w 6110663"/>
              <a:gd name="connsiteY1" fmla="*/ 0 h 6861424"/>
              <a:gd name="connsiteX2" fmla="*/ 6102350 w 6110663"/>
              <a:gd name="connsiteY2" fmla="*/ 6861424 h 6861424"/>
              <a:gd name="connsiteX3" fmla="*/ 6102350 w 6110663"/>
              <a:gd name="connsiteY3" fmla="*/ 6861424 h 6861424"/>
              <a:gd name="connsiteX4" fmla="*/ 0 w 6110663"/>
              <a:gd name="connsiteY4" fmla="*/ 6861424 h 6861424"/>
              <a:gd name="connsiteX5" fmla="*/ 0 w 6110663"/>
              <a:gd name="connsiteY5" fmla="*/ 6861424 h 6861424"/>
              <a:gd name="connsiteX6" fmla="*/ 0 w 6110663"/>
              <a:gd name="connsiteY6" fmla="*/ 1014153 h 6861424"/>
              <a:gd name="connsiteX7" fmla="*/ 2155923 w 6110663"/>
              <a:gd name="connsiteY7" fmla="*/ 5387 h 6861424"/>
              <a:gd name="connsiteX0" fmla="*/ 2155923 w 6110663"/>
              <a:gd name="connsiteY0" fmla="*/ 5387 h 6861424"/>
              <a:gd name="connsiteX1" fmla="*/ 6110663 w 6110663"/>
              <a:gd name="connsiteY1" fmla="*/ 0 h 6861424"/>
              <a:gd name="connsiteX2" fmla="*/ 6102350 w 6110663"/>
              <a:gd name="connsiteY2" fmla="*/ 6861424 h 6861424"/>
              <a:gd name="connsiteX3" fmla="*/ 6102350 w 6110663"/>
              <a:gd name="connsiteY3" fmla="*/ 6861424 h 6861424"/>
              <a:gd name="connsiteX4" fmla="*/ 0 w 6110663"/>
              <a:gd name="connsiteY4" fmla="*/ 6861424 h 6861424"/>
              <a:gd name="connsiteX5" fmla="*/ 0 w 6110663"/>
              <a:gd name="connsiteY5" fmla="*/ 6861424 h 6861424"/>
              <a:gd name="connsiteX6" fmla="*/ 299259 w 6110663"/>
              <a:gd name="connsiteY6" fmla="*/ 5951913 h 6861424"/>
              <a:gd name="connsiteX7" fmla="*/ 2155923 w 6110663"/>
              <a:gd name="connsiteY7" fmla="*/ 5387 h 6861424"/>
              <a:gd name="connsiteX0" fmla="*/ 2155923 w 6110663"/>
              <a:gd name="connsiteY0" fmla="*/ 5387 h 6861424"/>
              <a:gd name="connsiteX1" fmla="*/ 6110663 w 6110663"/>
              <a:gd name="connsiteY1" fmla="*/ 0 h 6861424"/>
              <a:gd name="connsiteX2" fmla="*/ 6102350 w 6110663"/>
              <a:gd name="connsiteY2" fmla="*/ 6861424 h 6861424"/>
              <a:gd name="connsiteX3" fmla="*/ 6102350 w 6110663"/>
              <a:gd name="connsiteY3" fmla="*/ 6861424 h 6861424"/>
              <a:gd name="connsiteX4" fmla="*/ 0 w 6110663"/>
              <a:gd name="connsiteY4" fmla="*/ 6861424 h 6861424"/>
              <a:gd name="connsiteX5" fmla="*/ 0 w 6110663"/>
              <a:gd name="connsiteY5" fmla="*/ 6861424 h 6861424"/>
              <a:gd name="connsiteX6" fmla="*/ 2155923 w 6110663"/>
              <a:gd name="connsiteY6" fmla="*/ 5387 h 6861424"/>
              <a:gd name="connsiteX0" fmla="*/ 2205800 w 6110663"/>
              <a:gd name="connsiteY0" fmla="*/ 13700 h 6861424"/>
              <a:gd name="connsiteX1" fmla="*/ 6110663 w 6110663"/>
              <a:gd name="connsiteY1" fmla="*/ 0 h 6861424"/>
              <a:gd name="connsiteX2" fmla="*/ 6102350 w 6110663"/>
              <a:gd name="connsiteY2" fmla="*/ 6861424 h 6861424"/>
              <a:gd name="connsiteX3" fmla="*/ 6102350 w 6110663"/>
              <a:gd name="connsiteY3" fmla="*/ 6861424 h 6861424"/>
              <a:gd name="connsiteX4" fmla="*/ 0 w 6110663"/>
              <a:gd name="connsiteY4" fmla="*/ 6861424 h 6861424"/>
              <a:gd name="connsiteX5" fmla="*/ 0 w 6110663"/>
              <a:gd name="connsiteY5" fmla="*/ 6861424 h 6861424"/>
              <a:gd name="connsiteX6" fmla="*/ 2205800 w 6110663"/>
              <a:gd name="connsiteY6" fmla="*/ 13700 h 6861424"/>
              <a:gd name="connsiteX0" fmla="*/ 2205800 w 6110663"/>
              <a:gd name="connsiteY0" fmla="*/ 0 h 6863673"/>
              <a:gd name="connsiteX1" fmla="*/ 6110663 w 6110663"/>
              <a:gd name="connsiteY1" fmla="*/ 2249 h 6863673"/>
              <a:gd name="connsiteX2" fmla="*/ 6102350 w 6110663"/>
              <a:gd name="connsiteY2" fmla="*/ 6863673 h 6863673"/>
              <a:gd name="connsiteX3" fmla="*/ 6102350 w 6110663"/>
              <a:gd name="connsiteY3" fmla="*/ 6863673 h 6863673"/>
              <a:gd name="connsiteX4" fmla="*/ 0 w 6110663"/>
              <a:gd name="connsiteY4" fmla="*/ 6863673 h 6863673"/>
              <a:gd name="connsiteX5" fmla="*/ 0 w 6110663"/>
              <a:gd name="connsiteY5" fmla="*/ 6863673 h 6863673"/>
              <a:gd name="connsiteX6" fmla="*/ 2205800 w 6110663"/>
              <a:gd name="connsiteY6" fmla="*/ 0 h 6863673"/>
              <a:gd name="connsiteX0" fmla="*/ 2205800 w 6121295"/>
              <a:gd name="connsiteY0" fmla="*/ 3067 h 6866740"/>
              <a:gd name="connsiteX1" fmla="*/ 6121295 w 6121295"/>
              <a:gd name="connsiteY1" fmla="*/ 0 h 6866740"/>
              <a:gd name="connsiteX2" fmla="*/ 6102350 w 6121295"/>
              <a:gd name="connsiteY2" fmla="*/ 6866740 h 6866740"/>
              <a:gd name="connsiteX3" fmla="*/ 6102350 w 6121295"/>
              <a:gd name="connsiteY3" fmla="*/ 6866740 h 6866740"/>
              <a:gd name="connsiteX4" fmla="*/ 0 w 6121295"/>
              <a:gd name="connsiteY4" fmla="*/ 6866740 h 6866740"/>
              <a:gd name="connsiteX5" fmla="*/ 0 w 6121295"/>
              <a:gd name="connsiteY5" fmla="*/ 6866740 h 6866740"/>
              <a:gd name="connsiteX6" fmla="*/ 2205800 w 6121295"/>
              <a:gd name="connsiteY6" fmla="*/ 3067 h 6866740"/>
              <a:gd name="connsiteX0" fmla="*/ 2205800 w 6134100"/>
              <a:gd name="connsiteY0" fmla="*/ 3067 h 6866740"/>
              <a:gd name="connsiteX1" fmla="*/ 6121295 w 6134100"/>
              <a:gd name="connsiteY1" fmla="*/ 0 h 6866740"/>
              <a:gd name="connsiteX2" fmla="*/ 6102350 w 6134100"/>
              <a:gd name="connsiteY2" fmla="*/ 6866740 h 6866740"/>
              <a:gd name="connsiteX3" fmla="*/ 6134100 w 6134100"/>
              <a:gd name="connsiteY3" fmla="*/ 6866740 h 6866740"/>
              <a:gd name="connsiteX4" fmla="*/ 0 w 6134100"/>
              <a:gd name="connsiteY4" fmla="*/ 6866740 h 6866740"/>
              <a:gd name="connsiteX5" fmla="*/ 0 w 6134100"/>
              <a:gd name="connsiteY5" fmla="*/ 6866740 h 6866740"/>
              <a:gd name="connsiteX6" fmla="*/ 2205800 w 6134100"/>
              <a:gd name="connsiteY6" fmla="*/ 3067 h 6866740"/>
              <a:gd name="connsiteX0" fmla="*/ 2205800 w 6121295"/>
              <a:gd name="connsiteY0" fmla="*/ 3067 h 6866740"/>
              <a:gd name="connsiteX1" fmla="*/ 6121295 w 6121295"/>
              <a:gd name="connsiteY1" fmla="*/ 0 h 6866740"/>
              <a:gd name="connsiteX2" fmla="*/ 6102350 w 6121295"/>
              <a:gd name="connsiteY2" fmla="*/ 6866740 h 6866740"/>
              <a:gd name="connsiteX3" fmla="*/ 0 w 6121295"/>
              <a:gd name="connsiteY3" fmla="*/ 6866740 h 6866740"/>
              <a:gd name="connsiteX4" fmla="*/ 0 w 6121295"/>
              <a:gd name="connsiteY4" fmla="*/ 6866740 h 6866740"/>
              <a:gd name="connsiteX5" fmla="*/ 2205800 w 6121295"/>
              <a:gd name="connsiteY5" fmla="*/ 3067 h 6866740"/>
              <a:gd name="connsiteX0" fmla="*/ 2205800 w 6134100"/>
              <a:gd name="connsiteY0" fmla="*/ 3067 h 6873090"/>
              <a:gd name="connsiteX1" fmla="*/ 6121295 w 6134100"/>
              <a:gd name="connsiteY1" fmla="*/ 0 h 6873090"/>
              <a:gd name="connsiteX2" fmla="*/ 6134100 w 6134100"/>
              <a:gd name="connsiteY2" fmla="*/ 6873090 h 6873090"/>
              <a:gd name="connsiteX3" fmla="*/ 0 w 6134100"/>
              <a:gd name="connsiteY3" fmla="*/ 6866740 h 6873090"/>
              <a:gd name="connsiteX4" fmla="*/ 0 w 6134100"/>
              <a:gd name="connsiteY4" fmla="*/ 6866740 h 6873090"/>
              <a:gd name="connsiteX5" fmla="*/ 2205800 w 6134100"/>
              <a:gd name="connsiteY5" fmla="*/ 3067 h 6873090"/>
              <a:gd name="connsiteX0" fmla="*/ 2131630 w 6134100"/>
              <a:gd name="connsiteY0" fmla="*/ 11258 h 6873090"/>
              <a:gd name="connsiteX1" fmla="*/ 6121295 w 6134100"/>
              <a:gd name="connsiteY1" fmla="*/ 0 h 6873090"/>
              <a:gd name="connsiteX2" fmla="*/ 6134100 w 6134100"/>
              <a:gd name="connsiteY2" fmla="*/ 6873090 h 6873090"/>
              <a:gd name="connsiteX3" fmla="*/ 0 w 6134100"/>
              <a:gd name="connsiteY3" fmla="*/ 6866740 h 6873090"/>
              <a:gd name="connsiteX4" fmla="*/ 0 w 6134100"/>
              <a:gd name="connsiteY4" fmla="*/ 6866740 h 6873090"/>
              <a:gd name="connsiteX5" fmla="*/ 2131630 w 6134100"/>
              <a:gd name="connsiteY5" fmla="*/ 11258 h 6873090"/>
              <a:gd name="connsiteX0" fmla="*/ 2194717 w 6134100"/>
              <a:gd name="connsiteY0" fmla="*/ 807 h 6873090"/>
              <a:gd name="connsiteX1" fmla="*/ 6121295 w 6134100"/>
              <a:gd name="connsiteY1" fmla="*/ 0 h 6873090"/>
              <a:gd name="connsiteX2" fmla="*/ 6134100 w 6134100"/>
              <a:gd name="connsiteY2" fmla="*/ 6873090 h 6873090"/>
              <a:gd name="connsiteX3" fmla="*/ 0 w 6134100"/>
              <a:gd name="connsiteY3" fmla="*/ 6866740 h 6873090"/>
              <a:gd name="connsiteX4" fmla="*/ 0 w 6134100"/>
              <a:gd name="connsiteY4" fmla="*/ 6866740 h 6873090"/>
              <a:gd name="connsiteX5" fmla="*/ 2194717 w 6134100"/>
              <a:gd name="connsiteY5" fmla="*/ 807 h 687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34100" h="6873090">
                <a:moveTo>
                  <a:pt x="2194717" y="807"/>
                </a:moveTo>
                <a:lnTo>
                  <a:pt x="6121295" y="0"/>
                </a:lnTo>
                <a:cubicBezTo>
                  <a:pt x="6125563" y="2291030"/>
                  <a:pt x="6129832" y="4582060"/>
                  <a:pt x="6134100" y="6873090"/>
                </a:cubicBezTo>
                <a:lnTo>
                  <a:pt x="0" y="6866740"/>
                </a:lnTo>
                <a:lnTo>
                  <a:pt x="0" y="6866740"/>
                </a:lnTo>
                <a:lnTo>
                  <a:pt x="2194717" y="807"/>
                </a:lnTo>
                <a:close/>
              </a:path>
            </a:pathLst>
          </a:custGeom>
          <a:solidFill>
            <a:schemeClr val="tx2"/>
          </a:solidFill>
        </p:spPr>
        <p:txBody>
          <a:bodyPr bIns="32400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dirty="0" smtClean="0"/>
              <a:t>Click to add a picture.</a:t>
            </a:r>
            <a:endParaRPr kumimoji="1" lang="ja-JP" altLang="en-US" dirty="0" smtClean="0"/>
          </a:p>
          <a:p>
            <a:endParaRPr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1179742" y="6332073"/>
            <a:ext cx="736034" cy="36512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6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706682" y="1368113"/>
            <a:ext cx="6602123" cy="4067132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ct val="100000"/>
              </a:lnSpc>
              <a:spcBef>
                <a:spcPts val="0"/>
              </a:spcBef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7" name="テキスト プレースホルダー 13"/>
          <p:cNvSpPr>
            <a:spLocks noGrp="1"/>
          </p:cNvSpPr>
          <p:nvPr>
            <p:ph type="body" sz="quarter" idx="36" hasCustomPrompt="1"/>
          </p:nvPr>
        </p:nvSpPr>
        <p:spPr>
          <a:xfrm>
            <a:off x="10900342" y="296070"/>
            <a:ext cx="920294" cy="29686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0" y="820407"/>
            <a:ext cx="10806252" cy="415770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3094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全面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図プレースホルダー 5"/>
          <p:cNvSpPr>
            <a:spLocks noGrp="1"/>
          </p:cNvSpPr>
          <p:nvPr>
            <p:ph type="pic" sz="quarter" idx="12" hasCustomPrompt="1"/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40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</a:t>
            </a:r>
            <a:endParaRPr kumimoji="1" lang="ja-JP" altLang="en-US" dirty="0"/>
          </a:p>
        </p:txBody>
      </p:sp>
      <p:sp>
        <p:nvSpPr>
          <p:cNvPr id="6" name="テキスト プレースホルダー 4"/>
          <p:cNvSpPr>
            <a:spLocks noGrp="1"/>
          </p:cNvSpPr>
          <p:nvPr>
            <p:ph type="body" sz="quarter" idx="32" hasCustomPrompt="1"/>
          </p:nvPr>
        </p:nvSpPr>
        <p:spPr>
          <a:xfrm>
            <a:off x="195263" y="6226643"/>
            <a:ext cx="1046134" cy="59802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kumimoji="1"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7" name="テキスト プレースホルダー 4"/>
          <p:cNvSpPr>
            <a:spLocks noGrp="1"/>
          </p:cNvSpPr>
          <p:nvPr>
            <p:ph type="body" sz="quarter" idx="33" hasCustomPrompt="1"/>
          </p:nvPr>
        </p:nvSpPr>
        <p:spPr>
          <a:xfrm>
            <a:off x="1354931" y="6553198"/>
            <a:ext cx="1754982" cy="14461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kumimoji="1"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8" name="テキスト プレースホルダー 13"/>
          <p:cNvSpPr>
            <a:spLocks noGrp="1"/>
          </p:cNvSpPr>
          <p:nvPr>
            <p:ph type="body" sz="quarter" idx="36" hasCustomPrompt="1"/>
          </p:nvPr>
        </p:nvSpPr>
        <p:spPr>
          <a:xfrm>
            <a:off x="10900342" y="296070"/>
            <a:ext cx="920294" cy="29686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10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1179742" y="6332073"/>
            <a:ext cx="736034" cy="36512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034210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締めくく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図プレースホルダー 2"/>
          <p:cNvSpPr>
            <a:spLocks noGrp="1"/>
          </p:cNvSpPr>
          <p:nvPr>
            <p:ph type="pic" sz="quarter" idx="17" hasCustomPrompt="1"/>
          </p:nvPr>
        </p:nvSpPr>
        <p:spPr bwMode="white">
          <a:xfrm>
            <a:off x="3581400" y="-5270"/>
            <a:ext cx="8634413" cy="6869619"/>
          </a:xfrm>
          <a:custGeom>
            <a:avLst/>
            <a:gdLst>
              <a:gd name="connsiteX0" fmla="*/ 1144081 w 8621713"/>
              <a:gd name="connsiteY0" fmla="*/ 0 h 6864350"/>
              <a:gd name="connsiteX1" fmla="*/ 7477632 w 8621713"/>
              <a:gd name="connsiteY1" fmla="*/ 0 h 6864350"/>
              <a:gd name="connsiteX2" fmla="*/ 8621713 w 8621713"/>
              <a:gd name="connsiteY2" fmla="*/ 1144081 h 6864350"/>
              <a:gd name="connsiteX3" fmla="*/ 8621713 w 8621713"/>
              <a:gd name="connsiteY3" fmla="*/ 6864350 h 6864350"/>
              <a:gd name="connsiteX4" fmla="*/ 8621713 w 8621713"/>
              <a:gd name="connsiteY4" fmla="*/ 6864350 h 6864350"/>
              <a:gd name="connsiteX5" fmla="*/ 0 w 8621713"/>
              <a:gd name="connsiteY5" fmla="*/ 6864350 h 6864350"/>
              <a:gd name="connsiteX6" fmla="*/ 0 w 8621713"/>
              <a:gd name="connsiteY6" fmla="*/ 6864350 h 6864350"/>
              <a:gd name="connsiteX7" fmla="*/ 0 w 8621713"/>
              <a:gd name="connsiteY7" fmla="*/ 1144081 h 6864350"/>
              <a:gd name="connsiteX8" fmla="*/ 1144081 w 8621713"/>
              <a:gd name="connsiteY8" fmla="*/ 0 h 6864350"/>
              <a:gd name="connsiteX0" fmla="*/ 1144081 w 8621713"/>
              <a:gd name="connsiteY0" fmla="*/ 0 h 6864350"/>
              <a:gd name="connsiteX1" fmla="*/ 8621713 w 8621713"/>
              <a:gd name="connsiteY1" fmla="*/ 1144081 h 6864350"/>
              <a:gd name="connsiteX2" fmla="*/ 8621713 w 8621713"/>
              <a:gd name="connsiteY2" fmla="*/ 6864350 h 6864350"/>
              <a:gd name="connsiteX3" fmla="*/ 8621713 w 8621713"/>
              <a:gd name="connsiteY3" fmla="*/ 6864350 h 6864350"/>
              <a:gd name="connsiteX4" fmla="*/ 0 w 8621713"/>
              <a:gd name="connsiteY4" fmla="*/ 6864350 h 6864350"/>
              <a:gd name="connsiteX5" fmla="*/ 0 w 8621713"/>
              <a:gd name="connsiteY5" fmla="*/ 6864350 h 6864350"/>
              <a:gd name="connsiteX6" fmla="*/ 0 w 8621713"/>
              <a:gd name="connsiteY6" fmla="*/ 1144081 h 6864350"/>
              <a:gd name="connsiteX7" fmla="*/ 1144081 w 8621713"/>
              <a:gd name="connsiteY7" fmla="*/ 0 h 6864350"/>
              <a:gd name="connsiteX0" fmla="*/ 1144081 w 8634413"/>
              <a:gd name="connsiteY0" fmla="*/ 5269 h 6869619"/>
              <a:gd name="connsiteX1" fmla="*/ 8634413 w 8634413"/>
              <a:gd name="connsiteY1" fmla="*/ 0 h 6869619"/>
              <a:gd name="connsiteX2" fmla="*/ 8621713 w 8634413"/>
              <a:gd name="connsiteY2" fmla="*/ 6869619 h 6869619"/>
              <a:gd name="connsiteX3" fmla="*/ 8621713 w 8634413"/>
              <a:gd name="connsiteY3" fmla="*/ 6869619 h 6869619"/>
              <a:gd name="connsiteX4" fmla="*/ 0 w 8634413"/>
              <a:gd name="connsiteY4" fmla="*/ 6869619 h 6869619"/>
              <a:gd name="connsiteX5" fmla="*/ 0 w 8634413"/>
              <a:gd name="connsiteY5" fmla="*/ 6869619 h 6869619"/>
              <a:gd name="connsiteX6" fmla="*/ 0 w 8634413"/>
              <a:gd name="connsiteY6" fmla="*/ 1149350 h 6869619"/>
              <a:gd name="connsiteX7" fmla="*/ 1144081 w 8634413"/>
              <a:gd name="connsiteY7" fmla="*/ 5269 h 6869619"/>
              <a:gd name="connsiteX0" fmla="*/ 1004381 w 8634413"/>
              <a:gd name="connsiteY0" fmla="*/ 5269 h 6869619"/>
              <a:gd name="connsiteX1" fmla="*/ 8634413 w 8634413"/>
              <a:gd name="connsiteY1" fmla="*/ 0 h 6869619"/>
              <a:gd name="connsiteX2" fmla="*/ 8621713 w 8634413"/>
              <a:gd name="connsiteY2" fmla="*/ 6869619 h 6869619"/>
              <a:gd name="connsiteX3" fmla="*/ 8621713 w 8634413"/>
              <a:gd name="connsiteY3" fmla="*/ 6869619 h 6869619"/>
              <a:gd name="connsiteX4" fmla="*/ 0 w 8634413"/>
              <a:gd name="connsiteY4" fmla="*/ 6869619 h 6869619"/>
              <a:gd name="connsiteX5" fmla="*/ 0 w 8634413"/>
              <a:gd name="connsiteY5" fmla="*/ 6869619 h 6869619"/>
              <a:gd name="connsiteX6" fmla="*/ 0 w 8634413"/>
              <a:gd name="connsiteY6" fmla="*/ 1149350 h 6869619"/>
              <a:gd name="connsiteX7" fmla="*/ 1004381 w 8634413"/>
              <a:gd name="connsiteY7" fmla="*/ 5269 h 6869619"/>
              <a:gd name="connsiteX0" fmla="*/ 2007681 w 8634413"/>
              <a:gd name="connsiteY0" fmla="*/ 5269 h 6869619"/>
              <a:gd name="connsiteX1" fmla="*/ 8634413 w 8634413"/>
              <a:gd name="connsiteY1" fmla="*/ 0 h 6869619"/>
              <a:gd name="connsiteX2" fmla="*/ 8621713 w 8634413"/>
              <a:gd name="connsiteY2" fmla="*/ 6869619 h 6869619"/>
              <a:gd name="connsiteX3" fmla="*/ 8621713 w 8634413"/>
              <a:gd name="connsiteY3" fmla="*/ 6869619 h 6869619"/>
              <a:gd name="connsiteX4" fmla="*/ 0 w 8634413"/>
              <a:gd name="connsiteY4" fmla="*/ 6869619 h 6869619"/>
              <a:gd name="connsiteX5" fmla="*/ 0 w 8634413"/>
              <a:gd name="connsiteY5" fmla="*/ 6869619 h 6869619"/>
              <a:gd name="connsiteX6" fmla="*/ 0 w 8634413"/>
              <a:gd name="connsiteY6" fmla="*/ 1149350 h 6869619"/>
              <a:gd name="connsiteX7" fmla="*/ 2007681 w 8634413"/>
              <a:gd name="connsiteY7" fmla="*/ 5269 h 6869619"/>
              <a:gd name="connsiteX0" fmla="*/ 2007681 w 8634413"/>
              <a:gd name="connsiteY0" fmla="*/ 5269 h 6869619"/>
              <a:gd name="connsiteX1" fmla="*/ 8634413 w 8634413"/>
              <a:gd name="connsiteY1" fmla="*/ 0 h 6869619"/>
              <a:gd name="connsiteX2" fmla="*/ 8621713 w 8634413"/>
              <a:gd name="connsiteY2" fmla="*/ 6869619 h 6869619"/>
              <a:gd name="connsiteX3" fmla="*/ 8621713 w 8634413"/>
              <a:gd name="connsiteY3" fmla="*/ 6869619 h 6869619"/>
              <a:gd name="connsiteX4" fmla="*/ 0 w 8634413"/>
              <a:gd name="connsiteY4" fmla="*/ 6869619 h 6869619"/>
              <a:gd name="connsiteX5" fmla="*/ 0 w 8634413"/>
              <a:gd name="connsiteY5" fmla="*/ 6869619 h 6869619"/>
              <a:gd name="connsiteX6" fmla="*/ 2007681 w 8634413"/>
              <a:gd name="connsiteY6" fmla="*/ 5269 h 686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34413" h="6869619">
                <a:moveTo>
                  <a:pt x="2007681" y="5269"/>
                </a:moveTo>
                <a:lnTo>
                  <a:pt x="8634413" y="0"/>
                </a:lnTo>
                <a:cubicBezTo>
                  <a:pt x="8630180" y="2289873"/>
                  <a:pt x="8625946" y="4579746"/>
                  <a:pt x="8621713" y="6869619"/>
                </a:cubicBezTo>
                <a:lnTo>
                  <a:pt x="8621713" y="6869619"/>
                </a:lnTo>
                <a:lnTo>
                  <a:pt x="0" y="6869619"/>
                </a:lnTo>
                <a:lnTo>
                  <a:pt x="0" y="6869619"/>
                </a:lnTo>
                <a:lnTo>
                  <a:pt x="2007681" y="5269"/>
                </a:lnTo>
                <a:close/>
              </a:path>
            </a:pathLst>
          </a:custGeom>
          <a:solidFill>
            <a:schemeClr val="tx2"/>
          </a:solidFill>
        </p:spPr>
        <p:txBody>
          <a:bodyPr lIns="3096000" tIns="0" rIns="0" bIns="0" anchor="ctr"/>
          <a:lstStyle>
            <a:lvl1pPr algn="ctr">
              <a:defRPr sz="2000" baseline="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13" name="テキスト プレースホルダー 25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0"/>
            <a:ext cx="6610350" cy="686435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828000" tIns="360000" rIns="360000" bIns="360000" anchor="ctr" anchorCtr="0"/>
          <a:lstStyle>
            <a:lvl1pPr>
              <a:lnSpc>
                <a:spcPct val="100000"/>
              </a:lnSpc>
              <a:defRPr sz="3000" b="0" i="1" spc="300">
                <a:solidFill>
                  <a:schemeClr val="bg2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2400">
                <a:solidFill>
                  <a:schemeClr val="bg2"/>
                </a:solidFill>
              </a:defRPr>
            </a:lvl2pPr>
            <a:lvl3pPr>
              <a:defRPr sz="2000">
                <a:solidFill>
                  <a:schemeClr val="bg2"/>
                </a:solidFill>
              </a:defRPr>
            </a:lvl3pPr>
            <a:lvl4pPr>
              <a:defRPr sz="1800">
                <a:solidFill>
                  <a:schemeClr val="bg2"/>
                </a:solidFill>
              </a:defRPr>
            </a:lvl4pPr>
            <a:lvl5pPr>
              <a:defRPr sz="1000">
                <a:solidFill>
                  <a:schemeClr val="bg2"/>
                </a:solidFill>
              </a:defRPr>
            </a:lvl5pPr>
          </a:lstStyle>
          <a:p>
            <a:pPr lvl="0"/>
            <a:r>
              <a:rPr kumimoji="1" lang="ja-JP" altLang="en-US" dirty="0" smtClean="0"/>
              <a:t>締めのメッセージを入力。</a:t>
            </a:r>
            <a:endParaRPr kumimoji="1" lang="en-US" altLang="ja-JP" dirty="0" smtClean="0"/>
          </a:p>
        </p:txBody>
      </p:sp>
      <p:sp>
        <p:nvSpPr>
          <p:cNvPr id="14" name="テキスト プレースホルダー 4"/>
          <p:cNvSpPr>
            <a:spLocks noGrp="1"/>
          </p:cNvSpPr>
          <p:nvPr>
            <p:ph type="body" sz="quarter" idx="32" hasCustomPrompt="1"/>
          </p:nvPr>
        </p:nvSpPr>
        <p:spPr>
          <a:xfrm>
            <a:off x="195263" y="6226643"/>
            <a:ext cx="1046134" cy="59802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r>
              <a:rPr kumimoji="1"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15" name="テキスト プレースホルダー 4"/>
          <p:cNvSpPr>
            <a:spLocks noGrp="1"/>
          </p:cNvSpPr>
          <p:nvPr>
            <p:ph type="body" sz="quarter" idx="34" hasCustomPrompt="1"/>
          </p:nvPr>
        </p:nvSpPr>
        <p:spPr>
          <a:xfrm>
            <a:off x="1354932" y="6552556"/>
            <a:ext cx="1507332" cy="14287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lvl="0"/>
            <a:r>
              <a:rPr kumimoji="1"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16" name="テキスト プレースホルダー 13"/>
          <p:cNvSpPr>
            <a:spLocks noGrp="1"/>
          </p:cNvSpPr>
          <p:nvPr>
            <p:ph type="body" sz="quarter" idx="36" hasCustomPrompt="1"/>
          </p:nvPr>
        </p:nvSpPr>
        <p:spPr>
          <a:xfrm>
            <a:off x="10900342" y="296070"/>
            <a:ext cx="920294" cy="29686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19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1179742" y="6332073"/>
            <a:ext cx="736034" cy="36512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541509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ロ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53850" y="2730815"/>
            <a:ext cx="3908110" cy="148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3787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0" y="708846"/>
            <a:ext cx="12191999" cy="5475644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marL="0" indent="0" algn="ctr">
              <a:buNone/>
              <a:defRPr b="1" spc="300">
                <a:solidFill>
                  <a:schemeClr val="bg2">
                    <a:lumMod val="60000"/>
                    <a:lumOff val="40000"/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7692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+サマリー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0" y="1223032"/>
            <a:ext cx="12191999" cy="4961458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-11114" y="729710"/>
            <a:ext cx="12203113" cy="4566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500" b="0">
                <a:solidFill>
                  <a:schemeClr val="bg2">
                    <a:lumMod val="60000"/>
                    <a:lumOff val="40000"/>
                  </a:schemeClr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en-US" altLang="ja-JP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marL="0" indent="0" algn="ctr">
              <a:buNone/>
              <a:defRPr b="1" spc="300">
                <a:solidFill>
                  <a:schemeClr val="bg2">
                    <a:lumMod val="60000"/>
                    <a:lumOff val="40000"/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6353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+サマリ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0" y="708846"/>
            <a:ext cx="12191999" cy="5475644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-1" y="5750891"/>
            <a:ext cx="12203113" cy="4566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500" b="0">
                <a:solidFill>
                  <a:schemeClr val="bg2">
                    <a:lumMod val="60000"/>
                    <a:lumOff val="40000"/>
                  </a:schemeClr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en-US" altLang="ja-JP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marL="0" indent="0" algn="ctr">
              <a:buNone/>
              <a:defRPr b="1" spc="300">
                <a:solidFill>
                  <a:schemeClr val="bg2">
                    <a:lumMod val="60000"/>
                    <a:lumOff val="40000"/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1423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695325" y="934028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6" name="コンテンツ プレースホルダー 14"/>
          <p:cNvSpPr>
            <a:spLocks noGrp="1"/>
          </p:cNvSpPr>
          <p:nvPr>
            <p:ph sz="quarter" idx="25" hasCustomPrompt="1"/>
          </p:nvPr>
        </p:nvSpPr>
        <p:spPr>
          <a:xfrm>
            <a:off x="695325" y="3556005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7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2" y="933758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 marL="0" indent="0">
              <a:buNone/>
              <a:defRPr sz="22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4335462" y="3556005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 marL="0" indent="0">
              <a:buNone/>
              <a:defRPr sz="22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2" y="1307573"/>
            <a:ext cx="7856538" cy="2063125"/>
          </a:xfrm>
          <a:prstGeom prst="rect">
            <a:avLst/>
          </a:prstGeom>
        </p:spPr>
        <p:txBody>
          <a:bodyPr lIns="0" tIns="36000" rIns="720000" bIns="0"/>
          <a:lstStyle>
            <a:lvl1pPr marL="0" indent="0" algn="just">
              <a:lnSpc>
                <a:spcPct val="9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90000"/>
              </a:lnSpc>
              <a:defRPr sz="1600">
                <a:solidFill>
                  <a:schemeClr val="bg1"/>
                </a:solidFill>
              </a:defRPr>
            </a:lvl2pPr>
            <a:lvl3pPr>
              <a:lnSpc>
                <a:spcPct val="90000"/>
              </a:lnSpc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29" hasCustomPrompt="1"/>
          </p:nvPr>
        </p:nvSpPr>
        <p:spPr>
          <a:xfrm>
            <a:off x="4335462" y="3928351"/>
            <a:ext cx="7856538" cy="2063125"/>
          </a:xfrm>
          <a:prstGeom prst="rect">
            <a:avLst/>
          </a:prstGeom>
        </p:spPr>
        <p:txBody>
          <a:bodyPr lIns="0" tIns="36000" rIns="720000" bIns="0"/>
          <a:lstStyle>
            <a:lvl1pPr marL="0" indent="0" algn="just">
              <a:lnSpc>
                <a:spcPct val="9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90000"/>
              </a:lnSpc>
              <a:defRPr sz="1600">
                <a:solidFill>
                  <a:schemeClr val="bg1"/>
                </a:solidFill>
              </a:defRPr>
            </a:lvl2pPr>
            <a:lvl3pPr>
              <a:lnSpc>
                <a:spcPct val="90000"/>
              </a:lnSpc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marL="0" indent="0" algn="ctr">
              <a:buNone/>
              <a:defRPr b="1" spc="300">
                <a:solidFill>
                  <a:schemeClr val="bg2">
                    <a:lumMod val="60000"/>
                    <a:lumOff val="40000"/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1" name="タイトル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09173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706683" y="1235268"/>
            <a:ext cx="4981243" cy="2687699"/>
          </a:xfrm>
          <a:prstGeom prst="rect">
            <a:avLst/>
          </a:prstGeom>
        </p:spPr>
        <p:txBody>
          <a:bodyPr lIns="0" tIns="0" rIns="0" bIns="180000" anchor="ctr"/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8" name="コンテンツ プレースホルダー 14"/>
          <p:cNvSpPr>
            <a:spLocks noGrp="1"/>
          </p:cNvSpPr>
          <p:nvPr>
            <p:ph sz="quarter" idx="28" hasCustomPrompt="1"/>
          </p:nvPr>
        </p:nvSpPr>
        <p:spPr>
          <a:xfrm>
            <a:off x="6506408" y="1235268"/>
            <a:ext cx="4981243" cy="2687699"/>
          </a:xfrm>
          <a:prstGeom prst="rect">
            <a:avLst/>
          </a:prstGeom>
        </p:spPr>
        <p:txBody>
          <a:bodyPr lIns="0" tIns="0" rIns="0" bIns="180000" anchor="ctr"/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4026912"/>
            <a:ext cx="6091613" cy="1580982"/>
          </a:xfrm>
          <a:prstGeom prst="rect">
            <a:avLst/>
          </a:prstGeom>
        </p:spPr>
        <p:txBody>
          <a:bodyPr lIns="720000" tIns="36000" rIns="360000" bIns="0"/>
          <a:lstStyle>
            <a:lvl1pPr marL="0" indent="0" algn="just">
              <a:lnSpc>
                <a:spcPct val="9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90000"/>
              </a:lnSpc>
              <a:defRPr sz="1600">
                <a:solidFill>
                  <a:schemeClr val="bg1"/>
                </a:solidFill>
              </a:defRPr>
            </a:lvl2pPr>
            <a:lvl3pPr>
              <a:lnSpc>
                <a:spcPct val="90000"/>
              </a:lnSpc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25" hasCustomPrompt="1"/>
          </p:nvPr>
        </p:nvSpPr>
        <p:spPr>
          <a:xfrm>
            <a:off x="6091613" y="4026912"/>
            <a:ext cx="6100387" cy="1580982"/>
          </a:xfrm>
          <a:prstGeom prst="rect">
            <a:avLst/>
          </a:prstGeom>
        </p:spPr>
        <p:txBody>
          <a:bodyPr lIns="396000" tIns="36000" rIns="720000" bIns="0"/>
          <a:lstStyle>
            <a:lvl1pPr marL="0" indent="0" algn="just">
              <a:lnSpc>
                <a:spcPct val="9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90000"/>
              </a:lnSpc>
              <a:defRPr sz="1600">
                <a:solidFill>
                  <a:schemeClr val="bg1"/>
                </a:solidFill>
              </a:defRPr>
            </a:lvl2pPr>
            <a:lvl3pPr>
              <a:lnSpc>
                <a:spcPct val="90000"/>
              </a:lnSpc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5689453"/>
            <a:ext cx="12201132" cy="445407"/>
          </a:xfrm>
          <a:prstGeom prst="rect">
            <a:avLst/>
          </a:prstGeom>
        </p:spPr>
        <p:txBody>
          <a:bodyPr lIns="720000" tIns="0" rIns="720000" bIns="0" anchor="ctr"/>
          <a:lstStyle>
            <a:lvl1pPr marL="0" indent="0" algn="ctr">
              <a:buNone/>
              <a:defRPr b="0">
                <a:solidFill>
                  <a:schemeClr val="bg2">
                    <a:lumMod val="60000"/>
                    <a:lumOff val="40000"/>
                  </a:schemeClr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13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marL="0" indent="0" algn="ctr">
              <a:buNone/>
              <a:defRPr b="1" spc="300">
                <a:solidFill>
                  <a:schemeClr val="bg2">
                    <a:lumMod val="60000"/>
                    <a:lumOff val="40000"/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4" name="テキスト プレースホルダー 16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844510"/>
            <a:ext cx="6091613" cy="324039"/>
          </a:xfrm>
          <a:prstGeom prst="rect">
            <a:avLst/>
          </a:prstGeom>
        </p:spPr>
        <p:txBody>
          <a:bodyPr lIns="720000" tIns="0" rIns="360000" bIns="0"/>
          <a:lstStyle>
            <a:lvl1pPr marL="0" indent="0" algn="l">
              <a:buNone/>
              <a:defRPr sz="22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15" name="テキスト プレースホルダー 16"/>
          <p:cNvSpPr>
            <a:spLocks noGrp="1"/>
          </p:cNvSpPr>
          <p:nvPr>
            <p:ph type="body" sz="quarter" idx="26" hasCustomPrompt="1"/>
          </p:nvPr>
        </p:nvSpPr>
        <p:spPr>
          <a:xfrm>
            <a:off x="6091613" y="844510"/>
            <a:ext cx="6100387" cy="324039"/>
          </a:xfrm>
          <a:prstGeom prst="rect">
            <a:avLst/>
          </a:prstGeom>
        </p:spPr>
        <p:txBody>
          <a:bodyPr lIns="396000" tIns="0" rIns="720000" bIns="0"/>
          <a:lstStyle>
            <a:lvl1pPr marL="0" indent="0" algn="l">
              <a:buNone/>
              <a:defRPr sz="22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72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アジェン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3"/>
          <p:cNvSpPr>
            <a:spLocks noGrp="1"/>
          </p:cNvSpPr>
          <p:nvPr>
            <p:ph type="body" sz="quarter" idx="18" hasCustomPrompt="1"/>
          </p:nvPr>
        </p:nvSpPr>
        <p:spPr>
          <a:xfrm>
            <a:off x="1694924" y="1740611"/>
            <a:ext cx="10502900" cy="4371182"/>
          </a:xfrm>
          <a:prstGeom prst="rect">
            <a:avLst/>
          </a:prstGeom>
        </p:spPr>
        <p:txBody>
          <a:bodyPr/>
          <a:lstStyle>
            <a:lvl1pPr marL="457200" indent="-457200" fontAlgn="ctr">
              <a:lnSpc>
                <a:spcPct val="100000"/>
              </a:lnSpc>
              <a:buSzPct val="85000"/>
              <a:buFont typeface="+mj-lt"/>
              <a:buAutoNum type="arabicPeriod"/>
              <a:defRPr sz="2100"/>
            </a:lvl1pPr>
            <a:lvl2pPr marL="800100" indent="-342900" fontAlgn="ctr">
              <a:lnSpc>
                <a:spcPct val="100000"/>
              </a:lnSpc>
              <a:buSzPct val="85000"/>
              <a:buFont typeface="+mj-lt"/>
              <a:buAutoNum type="arabicPeriod"/>
              <a:defRPr sz="1800"/>
            </a:lvl2pPr>
            <a:lvl3pPr marL="1257300" indent="-342900" fontAlgn="ctr">
              <a:lnSpc>
                <a:spcPct val="100000"/>
              </a:lnSpc>
              <a:buSzPct val="85000"/>
              <a:buFont typeface="+mj-lt"/>
              <a:buAutoNum type="arabicPeriod"/>
              <a:defRPr sz="1800"/>
            </a:lvl3pPr>
            <a:lvl4pPr marL="1714500" indent="-342900" fontAlgn="ctr">
              <a:lnSpc>
                <a:spcPct val="100000"/>
              </a:lnSpc>
              <a:buSzPct val="85000"/>
              <a:buFont typeface="+mj-lt"/>
              <a:buAutoNum type="arabicPeriod"/>
              <a:defRPr/>
            </a:lvl4pPr>
            <a:lvl5pPr marL="2171700" indent="-342900" fontAlgn="ctr">
              <a:lnSpc>
                <a:spcPct val="100000"/>
              </a:lnSpc>
              <a:buSzPct val="85000"/>
              <a:buFont typeface="+mj-lt"/>
              <a:buAutoNum type="arabicPeriod"/>
              <a:defRPr sz="1600"/>
            </a:lvl5pPr>
          </a:lstStyle>
          <a:p>
            <a:pPr lvl="0"/>
            <a:r>
              <a:rPr kumimoji="1" lang="ja-JP" altLang="en-US" dirty="0" smtClean="0"/>
              <a:t>タイトル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6" name="テキスト プレースホルダー 9"/>
          <p:cNvSpPr>
            <a:spLocks noGrp="1"/>
          </p:cNvSpPr>
          <p:nvPr>
            <p:ph type="body" sz="quarter" idx="12" hasCustomPrompt="1"/>
          </p:nvPr>
        </p:nvSpPr>
        <p:spPr>
          <a:xfrm>
            <a:off x="631954" y="465672"/>
            <a:ext cx="10137645" cy="11710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800">
                <a:solidFill>
                  <a:schemeClr val="bg2"/>
                </a:solidFill>
                <a:latin typeface="Yu Gothic UI Semilight" panose="020B0400000000000000" pitchFamily="50" charset="-128"/>
                <a:ea typeface="Yu Gothic UI Semilight" panose="020B0400000000000000" pitchFamily="50" charset="-128"/>
              </a:defRPr>
            </a:lvl1pPr>
          </a:lstStyle>
          <a:p>
            <a:pPr lvl="0"/>
            <a:r>
              <a:rPr kumimoji="1" lang="en-US" altLang="ja-JP" dirty="0" smtClean="0"/>
              <a:t>Agenda(</a:t>
            </a:r>
            <a:r>
              <a:rPr kumimoji="1" lang="ja-JP" altLang="en-US" dirty="0" smtClean="0"/>
              <a:t>入力してください</a:t>
            </a:r>
            <a:r>
              <a:rPr kumimoji="1" lang="en-US" altLang="ja-JP" dirty="0" smtClean="0"/>
              <a:t>)</a:t>
            </a:r>
            <a:endParaRPr kumimoji="1" lang="ja-JP" altLang="en-US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19243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6" name="テキスト プレースホルダー 9"/>
          <p:cNvSpPr>
            <a:spLocks noGrp="1"/>
          </p:cNvSpPr>
          <p:nvPr>
            <p:ph type="body" sz="quarter" idx="12" hasCustomPrompt="1"/>
          </p:nvPr>
        </p:nvSpPr>
        <p:spPr>
          <a:xfrm>
            <a:off x="1000039" y="2557428"/>
            <a:ext cx="10496635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00">
                <a:solidFill>
                  <a:schemeClr val="bg2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タイトルを入力</a:t>
            </a:r>
          </a:p>
        </p:txBody>
      </p:sp>
      <p:sp>
        <p:nvSpPr>
          <p:cNvPr id="7" name="テキスト プレースホルダー 9"/>
          <p:cNvSpPr>
            <a:spLocks noGrp="1"/>
          </p:cNvSpPr>
          <p:nvPr>
            <p:ph type="body" sz="quarter" idx="13" hasCustomPrompt="1"/>
          </p:nvPr>
        </p:nvSpPr>
        <p:spPr>
          <a:xfrm>
            <a:off x="1028615" y="3227437"/>
            <a:ext cx="10468060" cy="6096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>
                <a:solidFill>
                  <a:schemeClr val="bg2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必要であればサブタイトルを入力</a:t>
            </a:r>
          </a:p>
        </p:txBody>
      </p:sp>
      <p:sp>
        <p:nvSpPr>
          <p:cNvPr id="8" name="テキスト プレースホルダー 9"/>
          <p:cNvSpPr>
            <a:spLocks noGrp="1"/>
          </p:cNvSpPr>
          <p:nvPr>
            <p:ph type="body" sz="quarter" idx="14" hasCustomPrompt="1"/>
          </p:nvPr>
        </p:nvSpPr>
        <p:spPr>
          <a:xfrm>
            <a:off x="2847026" y="948818"/>
            <a:ext cx="77470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bg1">
                    <a:lumMod val="7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←数字のみを半角で入力。</a:t>
            </a:r>
          </a:p>
        </p:txBody>
      </p:sp>
      <p:sp>
        <p:nvSpPr>
          <p:cNvPr id="9" name="テキスト プレースホルダー 9"/>
          <p:cNvSpPr>
            <a:spLocks noGrp="1"/>
          </p:cNvSpPr>
          <p:nvPr>
            <p:ph type="body" sz="quarter" idx="15" hasCustomPrompt="1"/>
          </p:nvPr>
        </p:nvSpPr>
        <p:spPr>
          <a:xfrm>
            <a:off x="899519" y="4422243"/>
            <a:ext cx="10476433" cy="120403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>
                <a:solidFill>
                  <a:schemeClr val="bg1">
                    <a:lumMod val="75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タイトル・サブタイトル以外の情報は次ページへ。</a:t>
            </a:r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07676" y="1499470"/>
            <a:ext cx="7539733" cy="424886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 dirty="0" smtClean="0"/>
              <a:t>（この表示は全画面時や印刷時には消えます。）</a:t>
            </a:r>
          </a:p>
        </p:txBody>
      </p:sp>
      <p:sp>
        <p:nvSpPr>
          <p:cNvPr id="11" name="テキスト プレースホルダー 8"/>
          <p:cNvSpPr>
            <a:spLocks noGrp="1"/>
          </p:cNvSpPr>
          <p:nvPr>
            <p:ph type="body" sz="quarter" idx="18" hasCustomPrompt="1"/>
          </p:nvPr>
        </p:nvSpPr>
        <p:spPr>
          <a:xfrm>
            <a:off x="899520" y="5201396"/>
            <a:ext cx="10476432" cy="424886"/>
          </a:xfrm>
          <a:prstGeom prst="rect">
            <a:avLst/>
          </a:prstGeom>
        </p:spPr>
        <p:txBody>
          <a:bodyPr/>
          <a:lstStyle>
            <a:lvl1pPr algn="ctr">
              <a:defRPr sz="2000">
                <a:solidFill>
                  <a:schemeClr val="bg1">
                    <a:lumMod val="75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（この表示は全画面時や印刷時には消えます。）</a:t>
            </a:r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485074" y="278224"/>
            <a:ext cx="2847695" cy="1976765"/>
          </a:xfrm>
          <a:prstGeom prst="rect">
            <a:avLst/>
          </a:prstGeom>
        </p:spPr>
        <p:txBody>
          <a:bodyPr/>
          <a:lstStyle>
            <a:lvl1pPr>
              <a:defRPr sz="15500">
                <a:solidFill>
                  <a:schemeClr val="bg2"/>
                </a:solidFill>
                <a:latin typeface="Yu Gothic UI Semilight" panose="020B0400000000000000" pitchFamily="50" charset="-128"/>
                <a:ea typeface="Yu Gothic UI Semilight" panose="020B0400000000000000" pitchFamily="50" charset="-128"/>
              </a:defRPr>
            </a:lvl1pPr>
          </a:lstStyle>
          <a:p>
            <a:pPr lvl="0"/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71899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無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正方形/長方形 4"/>
          <p:cNvSpPr/>
          <p:nvPr userDrawn="1"/>
        </p:nvSpPr>
        <p:spPr bwMode="white">
          <a:xfrm>
            <a:off x="0" y="6057899"/>
            <a:ext cx="10806252" cy="800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273005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0" y="708846"/>
            <a:ext cx="12191999" cy="5475644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</a:lstStyle>
          <a:p>
            <a:pPr lvl="0"/>
            <a:r>
              <a:rPr kumimoji="1" lang="ja-JP" altLang="en-US" dirty="0" smtClean="0"/>
              <a:t>本文を入力してください。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4918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8589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+サマリ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0" y="708846"/>
            <a:ext cx="12191999" cy="5475644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</a:lstStyle>
          <a:p>
            <a:pPr lvl="0"/>
            <a:r>
              <a:rPr kumimoji="1" lang="ja-JP" altLang="en-US" dirty="0" smtClean="0"/>
              <a:t>本文を入力してください。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-1" y="5750891"/>
            <a:ext cx="12203113" cy="4566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500"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en-US" altLang="ja-JP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229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+サマリー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-11114" y="729710"/>
            <a:ext cx="12203113" cy="4566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500"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en-US" altLang="ja-JP" dirty="0" smtClean="0"/>
          </a:p>
        </p:txBody>
      </p:sp>
      <p:sp>
        <p:nvSpPr>
          <p:cNvPr id="7" name="コンテンツ プレースホルダー 24"/>
          <p:cNvSpPr>
            <a:spLocks noGrp="1"/>
          </p:cNvSpPr>
          <p:nvPr>
            <p:ph sz="quarter" idx="19" hasCustomPrompt="1"/>
          </p:nvPr>
        </p:nvSpPr>
        <p:spPr>
          <a:xfrm>
            <a:off x="0" y="1211860"/>
            <a:ext cx="12191999" cy="4972630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</a:lstStyle>
          <a:p>
            <a:pPr lvl="0"/>
            <a:r>
              <a:rPr kumimoji="1" lang="ja-JP" altLang="en-US" dirty="0" smtClean="0"/>
              <a:t>本文を入力してください。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4896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 userDrawn="1"/>
        </p:nvSpPr>
        <p:spPr bwMode="white">
          <a:xfrm>
            <a:off x="0" y="0"/>
            <a:ext cx="12192000" cy="6243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1305878" y="6525605"/>
            <a:ext cx="1624163" cy="1769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50" spc="0" dirty="0" smtClean="0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© DENSO CORPORATION</a:t>
            </a:r>
            <a:r>
              <a:rPr kumimoji="1" lang="en-US" altLang="ja-JP" sz="550" spc="0" baseline="0" dirty="0" smtClean="0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 All Rights Reserved.</a:t>
            </a:r>
            <a:endParaRPr kumimoji="1" lang="ja-JP" altLang="en-US" sz="550" spc="0" dirty="0">
              <a:solidFill>
                <a:schemeClr val="bg1">
                  <a:lumMod val="65000"/>
                </a:schemeClr>
              </a:solidFill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3"/>
          </p:nvPr>
        </p:nvSpPr>
        <p:spPr>
          <a:xfrm>
            <a:off x="1306648" y="6269161"/>
            <a:ext cx="4623616" cy="365125"/>
          </a:xfrm>
          <a:prstGeom prst="rect">
            <a:avLst/>
          </a:prstGeom>
        </p:spPr>
        <p:txBody>
          <a:bodyPr anchor="ctr"/>
          <a:lstStyle>
            <a:lvl1pPr>
              <a:defRPr lang="ja-JP" altLang="en-US" sz="800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376239" y="6405187"/>
            <a:ext cx="680058" cy="259265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 userDrawn="1"/>
        </p:nvPicPr>
        <p:blipFill>
          <a:blip r:embed="rId2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342" y="294495"/>
            <a:ext cx="925173" cy="298443"/>
          </a:xfrm>
          <a:prstGeom prst="rect">
            <a:avLst/>
          </a:prstGeom>
        </p:spPr>
      </p:pic>
      <p:sp>
        <p:nvSpPr>
          <p:cNvPr id="3" name="タイトル プレースホルダー 2"/>
          <p:cNvSpPr>
            <a:spLocks noGrp="1"/>
          </p:cNvSpPr>
          <p:nvPr>
            <p:ph type="title"/>
          </p:nvPr>
        </p:nvSpPr>
        <p:spPr>
          <a:xfrm>
            <a:off x="0" y="254791"/>
            <a:ext cx="10806252" cy="415770"/>
          </a:xfrm>
          <a:prstGeom prst="rect">
            <a:avLst/>
          </a:prstGeom>
        </p:spPr>
        <p:txBody>
          <a:bodyPr vert="horz" lIns="396000" tIns="45720" rIns="91440" bIns="45720" rtlCol="0" anchor="t" anchorCtr="0">
            <a:noAutofit/>
          </a:bodyPr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"/>
          </p:nvPr>
        </p:nvSpPr>
        <p:spPr>
          <a:xfrm>
            <a:off x="10900342" y="6332073"/>
            <a:ext cx="7360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base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10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ボックス 4"/>
          <p:cNvSpPr txBox="1"/>
          <p:nvPr userDrawn="1"/>
        </p:nvSpPr>
        <p:spPr>
          <a:xfrm>
            <a:off x="11498490" y="6414312"/>
            <a:ext cx="469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sz="1000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/</a:t>
            </a:r>
            <a:r>
              <a:rPr kumimoji="1" lang="ja-JP" altLang="en-US" sz="1000" baseline="0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 </a:t>
            </a:r>
            <a:r>
              <a:rPr kumimoji="1" lang="en-US" altLang="ja-JP" sz="1000" baseline="0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00</a:t>
            </a:r>
            <a:endParaRPr kumimoji="1" lang="ja-JP" altLang="en-US" sz="1000" dirty="0" smtClean="0">
              <a:solidFill>
                <a:schemeClr val="bg1">
                  <a:lumMod val="6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1272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7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  <p:sldLayoutId id="2147483728" r:id="rId17"/>
    <p:sldLayoutId id="2147483729" r:id="rId18"/>
    <p:sldLayoutId id="2147483730" r:id="rId19"/>
    <p:sldLayoutId id="2147483732" r:id="rId20"/>
    <p:sldLayoutId id="2147483733" r:id="rId21"/>
    <p:sldLayoutId id="2147483734" r:id="rId22"/>
    <p:sldLayoutId id="2147483735" r:id="rId23"/>
    <p:sldLayoutId id="2147483736" r:id="rId2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6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04" userDrawn="1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7242" userDrawn="1">
          <p15:clr>
            <a:srgbClr val="F26B43"/>
          </p15:clr>
        </p15:guide>
        <p15:guide id="4" orient="horz" pos="390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/>
          <p:cNvSpPr txBox="1"/>
          <p:nvPr userDrawn="1"/>
        </p:nvSpPr>
        <p:spPr>
          <a:xfrm>
            <a:off x="1305878" y="6525605"/>
            <a:ext cx="1624163" cy="1769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50" spc="0" dirty="0" smtClean="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© DENSO CORPORATION</a:t>
            </a:r>
            <a:r>
              <a:rPr kumimoji="1" lang="en-US" altLang="ja-JP" sz="550" spc="0" baseline="0" dirty="0" smtClean="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 All Rights Reserved.</a:t>
            </a:r>
            <a:endParaRPr kumimoji="1" lang="ja-JP" altLang="en-US" sz="550" spc="0" dirty="0">
              <a:solidFill>
                <a:schemeClr val="bg1"/>
              </a:solidFill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3"/>
          </p:nvPr>
        </p:nvSpPr>
        <p:spPr>
          <a:xfrm>
            <a:off x="1306648" y="6269161"/>
            <a:ext cx="4623616" cy="365125"/>
          </a:xfrm>
          <a:prstGeom prst="rect">
            <a:avLst/>
          </a:prstGeom>
        </p:spPr>
        <p:txBody>
          <a:bodyPr anchor="ctr"/>
          <a:lstStyle>
            <a:lvl1pPr>
              <a:defRPr lang="ja-JP" altLang="en-US" sz="80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46" y="6230012"/>
            <a:ext cx="1040415" cy="592385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342" y="296070"/>
            <a:ext cx="920294" cy="296869"/>
          </a:xfrm>
          <a:prstGeom prst="rect">
            <a:avLst/>
          </a:prstGeom>
        </p:spPr>
      </p:pic>
      <p:sp>
        <p:nvSpPr>
          <p:cNvPr id="7" name="タイトル プレースホルダー 2"/>
          <p:cNvSpPr>
            <a:spLocks noGrp="1"/>
          </p:cNvSpPr>
          <p:nvPr>
            <p:ph type="title"/>
          </p:nvPr>
        </p:nvSpPr>
        <p:spPr>
          <a:xfrm>
            <a:off x="0" y="254791"/>
            <a:ext cx="10806252" cy="415770"/>
          </a:xfrm>
          <a:prstGeom prst="rect">
            <a:avLst/>
          </a:prstGeom>
        </p:spPr>
        <p:txBody>
          <a:bodyPr vert="horz" lIns="396000" tIns="45720" rIns="91440" bIns="45720" rtlCol="0" anchor="t" anchorCtr="0">
            <a:noAutofit/>
          </a:bodyPr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スライド番号プレースホルダー 3"/>
          <p:cNvSpPr>
            <a:spLocks noGrp="1"/>
          </p:cNvSpPr>
          <p:nvPr>
            <p:ph type="sldNum" sz="quarter" idx="4"/>
          </p:nvPr>
        </p:nvSpPr>
        <p:spPr>
          <a:xfrm>
            <a:off x="10900342" y="6332073"/>
            <a:ext cx="7360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base">
              <a:defRPr sz="1400">
                <a:solidFill>
                  <a:schemeClr val="bg1"/>
                </a:solidFill>
              </a:defRPr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14" name="テキスト ボックス 13"/>
          <p:cNvSpPr txBox="1"/>
          <p:nvPr userDrawn="1"/>
        </p:nvSpPr>
        <p:spPr>
          <a:xfrm>
            <a:off x="11498490" y="6414312"/>
            <a:ext cx="469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sz="1000" dirty="0" smtClean="0">
                <a:solidFill>
                  <a:schemeClr val="bg1"/>
                </a:solidFill>
                <a:latin typeface="+mn-ea"/>
                <a:ea typeface="+mn-ea"/>
              </a:rPr>
              <a:t>/</a:t>
            </a:r>
            <a:r>
              <a:rPr kumimoji="1" lang="ja-JP" altLang="en-US" sz="1000" baseline="0" dirty="0" smtClean="0">
                <a:solidFill>
                  <a:schemeClr val="bg1"/>
                </a:solidFill>
                <a:latin typeface="+mn-ea"/>
                <a:ea typeface="+mn-ea"/>
              </a:rPr>
              <a:t> </a:t>
            </a:r>
            <a:r>
              <a:rPr kumimoji="1" lang="en-US" altLang="ja-JP" sz="1000" baseline="0" dirty="0" smtClean="0">
                <a:solidFill>
                  <a:schemeClr val="bg1"/>
                </a:solidFill>
                <a:latin typeface="+mn-ea"/>
                <a:ea typeface="+mn-ea"/>
              </a:rPr>
              <a:t>00</a:t>
            </a:r>
            <a:endParaRPr kumimoji="1" lang="ja-JP" altLang="en-US" sz="1000" dirty="0" smtClean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1602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65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04" userDrawn="1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7242" userDrawn="1">
          <p15:clr>
            <a:srgbClr val="F26B43"/>
          </p15:clr>
        </p15:guide>
        <p15:guide id="4" orient="horz" pos="390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12" Type="http://schemas.openxmlformats.org/officeDocument/2006/relationships/image" Target="../media/image84.png"/><Relationship Id="rId2" Type="http://schemas.openxmlformats.org/officeDocument/2006/relationships/image" Target="../media/image74.png"/><Relationship Id="rId16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5" Type="http://schemas.openxmlformats.org/officeDocument/2006/relationships/image" Target="../media/image8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Relationship Id="rId14" Type="http://schemas.openxmlformats.org/officeDocument/2006/relationships/image" Target="../media/image8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100.png"/><Relationship Id="rId18" Type="http://schemas.openxmlformats.org/officeDocument/2006/relationships/image" Target="../media/image105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12" Type="http://schemas.openxmlformats.org/officeDocument/2006/relationships/image" Target="../media/image99.png"/><Relationship Id="rId17" Type="http://schemas.openxmlformats.org/officeDocument/2006/relationships/image" Target="../media/image104.png"/><Relationship Id="rId2" Type="http://schemas.openxmlformats.org/officeDocument/2006/relationships/image" Target="../media/image89.png"/><Relationship Id="rId16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openxmlformats.org/officeDocument/2006/relationships/image" Target="../media/image92.png"/><Relationship Id="rId15" Type="http://schemas.openxmlformats.org/officeDocument/2006/relationships/image" Target="../media/image102.png"/><Relationship Id="rId10" Type="http://schemas.openxmlformats.org/officeDocument/2006/relationships/image" Target="../media/image97.png"/><Relationship Id="rId19" Type="http://schemas.openxmlformats.org/officeDocument/2006/relationships/image" Target="../media/image106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Relationship Id="rId14" Type="http://schemas.openxmlformats.org/officeDocument/2006/relationships/image" Target="../media/image10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図プレースホルダー 37"/>
          <p:cNvPicPr>
            <a:picLocks noGrp="1" noChangeAspect="1"/>
          </p:cNvPicPr>
          <p:nvPr>
            <p:ph type="pic" sz="quarter" idx="3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" b="2091"/>
          <a:stretch>
            <a:fillRect/>
          </a:stretch>
        </p:blipFill>
        <p:spPr/>
      </p:pic>
      <p:sp>
        <p:nvSpPr>
          <p:cNvPr id="3" name="テキスト プレースホルダー 2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 smtClean="0"/>
              <a:t>Full body Ver.2</a:t>
            </a:r>
            <a:endParaRPr kumimoji="1" lang="ja-JP" alt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28" name="図プレースホルダー 27"/>
          <p:cNvPicPr>
            <a:picLocks noGrp="1" noChangeAspect="1"/>
          </p:cNvPicPr>
          <p:nvPr>
            <p:ph type="pic" sz="quarter" idx="19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" b="210"/>
          <a:stretch>
            <a:fillRect/>
          </a:stretch>
        </p:blipFill>
        <p:spPr/>
      </p:pic>
      <p:sp>
        <p:nvSpPr>
          <p:cNvPr id="11" name="テキスト プレースホルダー 1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2" name="図プレースホルダー 11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3" name="図プレースホルダー 12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4" name="図プレースホルダー 13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5" name="図プレースホルダー 14"/>
          <p:cNvSpPr>
            <a:spLocks noGrp="1"/>
          </p:cNvSpPr>
          <p:nvPr>
            <p:ph type="pic" sz="quarter" idx="33"/>
          </p:nvPr>
        </p:nvSpPr>
        <p:spPr/>
      </p:sp>
      <p:pic>
        <p:nvPicPr>
          <p:cNvPr id="10" name="図プレースホルダー 9"/>
          <p:cNvPicPr>
            <a:picLocks noGrp="1" noChangeAspect="1"/>
          </p:cNvPicPr>
          <p:nvPr>
            <p:ph type="pic" sz="quarter" idx="34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" b="210"/>
          <a:stretch>
            <a:fillRect/>
          </a:stretch>
        </p:blipFill>
        <p:spPr/>
      </p:pic>
      <p:sp>
        <p:nvSpPr>
          <p:cNvPr id="17" name="図プレースホルダー 16"/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18" name="テキスト プレースホルダー 17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9" name="テキスト プレースホルダー 18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kumimoji="1" lang="en-US" altLang="ja-JP" dirty="0" smtClean="0"/>
              <a:t>05, 2020</a:t>
            </a:r>
            <a:endParaRPr kumimoji="1" lang="ja-JP" altLang="en-US" dirty="0"/>
          </a:p>
        </p:txBody>
      </p:sp>
      <p:sp>
        <p:nvSpPr>
          <p:cNvPr id="20" name="テキスト プレースホルダー 1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ja-JP" dirty="0"/>
              <a:t>Public relations Div. DNJP</a:t>
            </a:r>
            <a:endParaRPr lang="ja-JP" altLang="en-US" dirty="0"/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kumimoji="1" lang="en-US" altLang="ja-JP" smtClean="0"/>
              <a:t>2D </a:t>
            </a:r>
            <a:r>
              <a:rPr kumimoji="1" lang="en-US" altLang="ja-JP" smtClean="0"/>
              <a:t>Illustration</a:t>
            </a:r>
            <a:endParaRPr kumimoji="1" lang="en-US" altLang="ja-JP" dirty="0" smtClean="0"/>
          </a:p>
          <a:p>
            <a:r>
              <a:rPr lang="ja-JP" altLang="en-US" dirty="0" smtClean="0"/>
              <a:t>全身のアイテム</a:t>
            </a:r>
            <a:endParaRPr kumimoji="1" lang="ja-JP" altLang="en-US" dirty="0"/>
          </a:p>
        </p:txBody>
      </p:sp>
      <p:sp>
        <p:nvSpPr>
          <p:cNvPr id="2" name="図プレースホルダー 1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5" name="図プレースホルダー 4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26" name="図プレースホルダー 25"/>
          <p:cNvPicPr>
            <a:picLocks noGrp="1" noChangeAspect="1"/>
          </p:cNvPicPr>
          <p:nvPr>
            <p:ph type="pic" sz="quarter" idx="24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図プレースホルダー 26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" b="2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323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10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喜び・驚き・倒れる・体調不良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124" y="4946923"/>
            <a:ext cx="2032096" cy="67640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947250"/>
            <a:ext cx="2087632" cy="5066324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505" y="4068038"/>
            <a:ext cx="888379" cy="1602254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215" y="1381475"/>
            <a:ext cx="719163" cy="1887805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796" y="1398452"/>
            <a:ext cx="711699" cy="1870828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798" y="4210101"/>
            <a:ext cx="941258" cy="1377516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126" y="4239658"/>
            <a:ext cx="965054" cy="1414531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91965" y="1922279"/>
            <a:ext cx="1349457" cy="689208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546" y="2789306"/>
            <a:ext cx="1858720" cy="642488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077" y="3046011"/>
            <a:ext cx="320691" cy="263539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682" y="2122250"/>
            <a:ext cx="1448570" cy="1147030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3120" y="3974996"/>
            <a:ext cx="615300" cy="621515"/>
          </a:xfrm>
          <a:prstGeom prst="rect">
            <a:avLst/>
          </a:prstGeom>
        </p:spPr>
      </p:pic>
      <p:sp>
        <p:nvSpPr>
          <p:cNvPr id="19" name="テキスト ボックス 18"/>
          <p:cNvSpPr txBox="1"/>
          <p:nvPr/>
        </p:nvSpPr>
        <p:spPr>
          <a:xfrm>
            <a:off x="4650204" y="333033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Joy / Surprised / Falling down / Sick</a:t>
            </a:r>
            <a:endParaRPr kumimoji="1" lang="ja-JP" altLang="en-US" dirty="0" smtClean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joy_xx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surprised_xx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falling_down_xx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tired_xx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sick_xx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67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11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送迎・スマートフォン</a:t>
            </a:r>
            <a:r>
              <a:rPr lang="ja-JP" altLang="en-US" dirty="0" smtClean="0"/>
              <a:t>を</a:t>
            </a:r>
            <a:r>
              <a:rPr lang="ja-JP" altLang="en-US" dirty="0"/>
              <a:t>使</a:t>
            </a:r>
            <a:r>
              <a:rPr lang="ja-JP" altLang="en-US" dirty="0" smtClean="0"/>
              <a:t>う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577" y="3614532"/>
            <a:ext cx="503296" cy="2082054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018" y="1446705"/>
            <a:ext cx="829113" cy="1695311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832" y="1449353"/>
            <a:ext cx="855603" cy="1692663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266" y="1059962"/>
            <a:ext cx="503296" cy="2082054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543" y="3691349"/>
            <a:ext cx="1056921" cy="2005237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2862" y="1195057"/>
            <a:ext cx="739050" cy="1946959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52" y="946028"/>
            <a:ext cx="2559853" cy="4850923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483" y="3744329"/>
            <a:ext cx="736400" cy="1952257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561" y="3696648"/>
            <a:ext cx="638391" cy="1999938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529" y="1171216"/>
            <a:ext cx="638391" cy="197080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835" y="1189759"/>
            <a:ext cx="667529" cy="1952257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568" y="3744329"/>
            <a:ext cx="664880" cy="1952257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411" y="1661794"/>
            <a:ext cx="865426" cy="1480222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905" y="4207747"/>
            <a:ext cx="870101" cy="1488839"/>
          </a:xfrm>
          <a:prstGeom prst="rect">
            <a:avLst/>
          </a:prstGeom>
        </p:spPr>
      </p:pic>
      <p:sp>
        <p:nvSpPr>
          <p:cNvPr id="21" name="テキスト ボックス 20"/>
          <p:cNvSpPr txBox="1"/>
          <p:nvPr/>
        </p:nvSpPr>
        <p:spPr>
          <a:xfrm>
            <a:off x="4030001" y="333033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Salutation / Waiting / People with smartphone</a:t>
            </a:r>
            <a:endParaRPr kumimoji="1" lang="ja-JP" altLang="en-US" dirty="0" smtClean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salutation_xx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waiting_xx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smartphone_xx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672" y="2217864"/>
            <a:ext cx="861664" cy="103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68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12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リラックス・座</a:t>
            </a:r>
            <a:r>
              <a:rPr lang="ja-JP" altLang="en-US" dirty="0"/>
              <a:t>る</a:t>
            </a:r>
            <a:endParaRPr kumimoji="1" lang="ja-JP" altLang="en-US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038" y="897953"/>
            <a:ext cx="2573209" cy="3473183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445" y="4378090"/>
            <a:ext cx="1117445" cy="1508269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523" y="4393644"/>
            <a:ext cx="551669" cy="1454653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2484" y="4642090"/>
            <a:ext cx="663415" cy="1015797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3755" y="4394027"/>
            <a:ext cx="759377" cy="1311966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49432" y="1272345"/>
            <a:ext cx="1434527" cy="2478415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378" y="1272345"/>
            <a:ext cx="1450307" cy="2478415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80474" y="1673308"/>
            <a:ext cx="1238697" cy="1896649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2677617" y="333033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Relaxing / Sitting</a:t>
            </a:r>
            <a:endParaRPr kumimoji="1" lang="ja-JP" altLang="en-US" dirty="0" smtClean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relax_xx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sitting_xx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chair_xx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32" name="グループ化 31"/>
          <p:cNvGrpSpPr/>
          <p:nvPr/>
        </p:nvGrpSpPr>
        <p:grpSpPr>
          <a:xfrm>
            <a:off x="695325" y="1058052"/>
            <a:ext cx="3269782" cy="2770821"/>
            <a:chOff x="855123" y="1226680"/>
            <a:chExt cx="3462557" cy="2934179"/>
          </a:xfrm>
        </p:grpSpPr>
        <p:pic>
          <p:nvPicPr>
            <p:cNvPr id="24" name="図 2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9731" y="1226680"/>
              <a:ext cx="3267949" cy="2934179"/>
            </a:xfrm>
            <a:prstGeom prst="rect">
              <a:avLst/>
            </a:prstGeom>
          </p:spPr>
        </p:pic>
        <p:pic>
          <p:nvPicPr>
            <p:cNvPr id="30" name="図 2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5123" y="2029522"/>
              <a:ext cx="1982292" cy="2131337"/>
            </a:xfrm>
            <a:prstGeom prst="rect">
              <a:avLst/>
            </a:prstGeom>
          </p:spPr>
        </p:pic>
      </p:grpSp>
      <p:grpSp>
        <p:nvGrpSpPr>
          <p:cNvPr id="39" name="グループ化 38"/>
          <p:cNvGrpSpPr/>
          <p:nvPr/>
        </p:nvGrpSpPr>
        <p:grpSpPr>
          <a:xfrm>
            <a:off x="3697432" y="4405792"/>
            <a:ext cx="760778" cy="1334059"/>
            <a:chOff x="1860980" y="4141618"/>
            <a:chExt cx="1062887" cy="1863821"/>
          </a:xfrm>
        </p:grpSpPr>
        <p:pic>
          <p:nvPicPr>
            <p:cNvPr id="25" name="図 24"/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4640" y="4141618"/>
              <a:ext cx="1019227" cy="1863821"/>
            </a:xfrm>
            <a:prstGeom prst="rect">
              <a:avLst/>
            </a:prstGeom>
          </p:spPr>
        </p:pic>
        <p:pic>
          <p:nvPicPr>
            <p:cNvPr id="31" name="図 30"/>
            <p:cNvPicPr>
              <a:picLocks noChangeAspect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0980" y="4752974"/>
              <a:ext cx="733463" cy="1247839"/>
            </a:xfrm>
            <a:prstGeom prst="rect">
              <a:avLst/>
            </a:prstGeom>
          </p:spPr>
        </p:pic>
      </p:grpSp>
      <p:grpSp>
        <p:nvGrpSpPr>
          <p:cNvPr id="34" name="グループ化 33"/>
          <p:cNvGrpSpPr/>
          <p:nvPr/>
        </p:nvGrpSpPr>
        <p:grpSpPr>
          <a:xfrm>
            <a:off x="4326170" y="2337284"/>
            <a:ext cx="1191235" cy="1491589"/>
            <a:chOff x="4460977" y="2391388"/>
            <a:chExt cx="1425118" cy="1784442"/>
          </a:xfrm>
        </p:grpSpPr>
        <p:pic>
          <p:nvPicPr>
            <p:cNvPr id="28" name="図 27"/>
            <p:cNvPicPr>
              <a:picLocks noChangeAspect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2673" y="2391388"/>
              <a:ext cx="1403422" cy="1784442"/>
            </a:xfrm>
            <a:prstGeom prst="rect">
              <a:avLst/>
            </a:prstGeom>
          </p:spPr>
        </p:pic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0977" y="2915245"/>
              <a:ext cx="736638" cy="1251014"/>
            </a:xfrm>
            <a:prstGeom prst="rect">
              <a:avLst/>
            </a:prstGeom>
          </p:spPr>
        </p:pic>
      </p:grpSp>
      <p:grpSp>
        <p:nvGrpSpPr>
          <p:cNvPr id="36" name="グループ化 35"/>
          <p:cNvGrpSpPr/>
          <p:nvPr/>
        </p:nvGrpSpPr>
        <p:grpSpPr>
          <a:xfrm>
            <a:off x="2567255" y="4380750"/>
            <a:ext cx="773987" cy="1359101"/>
            <a:chOff x="501637" y="4114766"/>
            <a:chExt cx="1081342" cy="1898808"/>
          </a:xfrm>
        </p:grpSpPr>
        <p:pic>
          <p:nvPicPr>
            <p:cNvPr id="26" name="図 25"/>
            <p:cNvPicPr>
              <a:picLocks noChangeAspect="1"/>
            </p:cNvPicPr>
            <p:nvPr/>
          </p:nvPicPr>
          <p:blipFill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8350" y="4114766"/>
              <a:ext cx="1044629" cy="1886047"/>
            </a:xfrm>
            <a:prstGeom prst="rect">
              <a:avLst/>
            </a:prstGeom>
          </p:spPr>
        </p:pic>
        <p:pic>
          <p:nvPicPr>
            <p:cNvPr id="33" name="図 32"/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637" y="4762560"/>
              <a:ext cx="736638" cy="1251014"/>
            </a:xfrm>
            <a:prstGeom prst="rect">
              <a:avLst/>
            </a:prstGeom>
          </p:spPr>
        </p:pic>
      </p:grpSp>
      <p:grpSp>
        <p:nvGrpSpPr>
          <p:cNvPr id="35" name="グループ化 34"/>
          <p:cNvGrpSpPr/>
          <p:nvPr/>
        </p:nvGrpSpPr>
        <p:grpSpPr>
          <a:xfrm>
            <a:off x="713081" y="4415874"/>
            <a:ext cx="1563439" cy="1323977"/>
            <a:chOff x="445945" y="3794664"/>
            <a:chExt cx="2223419" cy="1882872"/>
          </a:xfrm>
        </p:grpSpPr>
        <p:pic>
          <p:nvPicPr>
            <p:cNvPr id="27" name="図 26"/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282" y="3794664"/>
              <a:ext cx="2086082" cy="1882872"/>
            </a:xfrm>
            <a:prstGeom prst="rect">
              <a:avLst/>
            </a:prstGeom>
          </p:spPr>
        </p:pic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945" y="4309298"/>
              <a:ext cx="1266890" cy="1362145"/>
            </a:xfrm>
            <a:prstGeom prst="rect">
              <a:avLst/>
            </a:prstGeom>
          </p:spPr>
        </p:pic>
      </p:grpSp>
      <p:grpSp>
        <p:nvGrpSpPr>
          <p:cNvPr id="38" name="グループ化 37"/>
          <p:cNvGrpSpPr/>
          <p:nvPr/>
        </p:nvGrpSpPr>
        <p:grpSpPr>
          <a:xfrm>
            <a:off x="4813922" y="4379128"/>
            <a:ext cx="747090" cy="1360723"/>
            <a:chOff x="3005313" y="4109324"/>
            <a:chExt cx="1043764" cy="1901075"/>
          </a:xfrm>
        </p:grpSpPr>
        <p:pic>
          <p:nvPicPr>
            <p:cNvPr id="29" name="図 28"/>
            <p:cNvPicPr>
              <a:picLocks noChangeAspect="1"/>
            </p:cNvPicPr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6674" y="4109324"/>
              <a:ext cx="1022403" cy="1886047"/>
            </a:xfrm>
            <a:prstGeom prst="rect">
              <a:avLst/>
            </a:prstGeom>
          </p:spPr>
        </p:pic>
        <p:pic>
          <p:nvPicPr>
            <p:cNvPr id="37" name="図 36"/>
            <p:cNvPicPr>
              <a:picLocks noChangeAspect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5313" y="4762560"/>
              <a:ext cx="733463" cy="12478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102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335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2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dirty="0" smtClean="0"/>
              <a:t>Agenda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grpSp>
        <p:nvGrpSpPr>
          <p:cNvPr id="21" name="グループ化 20"/>
          <p:cNvGrpSpPr/>
          <p:nvPr/>
        </p:nvGrpSpPr>
        <p:grpSpPr>
          <a:xfrm>
            <a:off x="1694924" y="1414261"/>
            <a:ext cx="10475740" cy="4405479"/>
            <a:chOff x="1716260" y="1338061"/>
            <a:chExt cx="10475740" cy="4405479"/>
          </a:xfrm>
        </p:grpSpPr>
        <p:sp>
          <p:nvSpPr>
            <p:cNvPr id="15" name="テキスト プレースホルダー 3"/>
            <p:cNvSpPr txBox="1">
              <a:spLocks/>
            </p:cNvSpPr>
            <p:nvPr/>
          </p:nvSpPr>
          <p:spPr>
            <a:xfrm>
              <a:off x="1716260" y="1338061"/>
              <a:ext cx="10475740" cy="1667530"/>
            </a:xfrm>
            <a:prstGeom prst="rect">
              <a:avLst/>
            </a:prstGeom>
          </p:spPr>
          <p:txBody>
            <a:bodyPr/>
            <a:lstStyle>
              <a:lvl1pPr marL="457200" indent="-457200" algn="l" defTabSz="914400" rtl="0" eaLnBrk="1" fontAlgn="ctr" latinLnBrk="0" hangingPunct="1">
                <a:lnSpc>
                  <a:spcPct val="100000"/>
                </a:lnSpc>
                <a:spcBef>
                  <a:spcPts val="1000"/>
                </a:spcBef>
                <a:buSzPct val="85000"/>
                <a:buFont typeface="+mj-lt"/>
                <a:buAutoNum type="arabicPeriod"/>
                <a:defRPr kumimoji="1"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00100" indent="-342900" algn="l" defTabSz="914400" rtl="0" eaLnBrk="1" fontAlgn="ctr" latinLnBrk="0" hangingPunct="1">
                <a:lnSpc>
                  <a:spcPct val="100000"/>
                </a:lnSpc>
                <a:spcBef>
                  <a:spcPts val="500"/>
                </a:spcBef>
                <a:buSzPct val="85000"/>
                <a:buFont typeface="+mj-lt"/>
                <a:buAutoNum type="arabicPeriod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fontAlgn="ctr" latinLnBrk="0" hangingPunct="1">
                <a:lnSpc>
                  <a:spcPct val="100000"/>
                </a:lnSpc>
                <a:spcBef>
                  <a:spcPts val="500"/>
                </a:spcBef>
                <a:buSzPct val="85000"/>
                <a:buFont typeface="+mj-lt"/>
                <a:buAutoNum type="arabicPeriod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14500" indent="-342900" algn="l" defTabSz="914400" rtl="0" eaLnBrk="1" fontAlgn="ctr" latinLnBrk="0" hangingPunct="1">
                <a:lnSpc>
                  <a:spcPct val="100000"/>
                </a:lnSpc>
                <a:spcBef>
                  <a:spcPts val="500"/>
                </a:spcBef>
                <a:buSzPct val="85000"/>
                <a:buFont typeface="+mj-lt"/>
                <a:buAutoNum type="arabicPeriod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71700" indent="-342900" algn="l" defTabSz="914400" rtl="0" eaLnBrk="1" fontAlgn="ctr" latinLnBrk="0" hangingPunct="1">
                <a:lnSpc>
                  <a:spcPct val="100000"/>
                </a:lnSpc>
                <a:spcBef>
                  <a:spcPts val="500"/>
                </a:spcBef>
                <a:buSzPct val="85000"/>
                <a:buFont typeface="+mj-lt"/>
                <a:buAutoNum type="arabicPeriod"/>
                <a:defRPr kumimoji="1"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ja-JP" altLang="en-US" dirty="0" smtClean="0"/>
                <a:t>一般</a:t>
              </a:r>
              <a:endParaRPr lang="en-US" altLang="ja-JP" dirty="0" smtClean="0"/>
            </a:p>
            <a:p>
              <a:pPr>
                <a:lnSpc>
                  <a:spcPct val="200000"/>
                </a:lnSpc>
              </a:pPr>
              <a:r>
                <a:rPr lang="ja-JP" altLang="en-US" dirty="0" smtClean="0"/>
                <a:t>仕事</a:t>
              </a:r>
              <a:endParaRPr lang="en-US" altLang="ja-JP" dirty="0" smtClean="0"/>
            </a:p>
            <a:p>
              <a:pPr>
                <a:lnSpc>
                  <a:spcPct val="200000"/>
                </a:lnSpc>
              </a:pPr>
              <a:r>
                <a:rPr lang="ja-JP" altLang="en-US" dirty="0" smtClean="0"/>
                <a:t>動作・感情</a:t>
              </a:r>
              <a:endParaRPr lang="en-US" altLang="ja-JP" dirty="0" smtClean="0"/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1716260" y="4640800"/>
              <a:ext cx="54409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ja-JP" altLang="en-US" sz="1200" dirty="0" smtClean="0"/>
                <a:t>アイテムを</a:t>
              </a:r>
              <a:r>
                <a:rPr lang="ja-JP" altLang="en-US" sz="1200" dirty="0"/>
                <a:t>シーン</a:t>
              </a:r>
              <a:r>
                <a:rPr kumimoji="1" lang="ja-JP" altLang="en-US" sz="1200" dirty="0" smtClean="0"/>
                <a:t>別に分けていますが、使用シーンを限定するルールはありません。</a:t>
              </a:r>
              <a:endParaRPr kumimoji="1" lang="en-US" altLang="ja-JP" sz="1200" dirty="0" smtClean="0"/>
            </a:p>
            <a:p>
              <a:pPr>
                <a:lnSpc>
                  <a:spcPct val="150000"/>
                </a:lnSpc>
              </a:pPr>
              <a:r>
                <a:rPr lang="ja-JP" altLang="en-US" sz="1200" dirty="0"/>
                <a:t>用途</a:t>
              </a:r>
              <a:r>
                <a:rPr lang="ja-JP" altLang="en-US" sz="1200" dirty="0" smtClean="0"/>
                <a:t>に応じて、お好きなアイテムをご自由にお使いいただけます。</a:t>
              </a:r>
              <a:endParaRPr kumimoji="1" lang="ja-JP" altLang="en-US" sz="1200" dirty="0" smtClean="0"/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2178655" y="1992456"/>
              <a:ext cx="3442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General people</a:t>
              </a:r>
              <a:endParaRPr kumimoji="1" lang="ja-JP" altLang="en-US" sz="1400" dirty="0" smtClean="0"/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2178655" y="2796531"/>
              <a:ext cx="3442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Working people</a:t>
              </a:r>
              <a:endParaRPr kumimoji="1" lang="ja-JP" altLang="en-US" sz="1400" dirty="0" smtClean="0"/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2178654" y="3558876"/>
              <a:ext cx="3442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dirty="0" smtClean="0"/>
                <a:t>Gesture / Emotion</a:t>
              </a:r>
              <a:endParaRPr kumimoji="1" lang="ja-JP" altLang="en-US" sz="1400" dirty="0" smtClean="0"/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1716260" y="5312653"/>
              <a:ext cx="544099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100" dirty="0"/>
                <a:t>Although the items are divided into scenes, there are no rules to limit the scenes in which they are </a:t>
              </a:r>
              <a:r>
                <a:rPr lang="en-US" altLang="ja-JP" sz="1100" dirty="0" smtClean="0"/>
                <a:t>used. You </a:t>
              </a:r>
              <a:r>
                <a:rPr lang="en-US" altLang="ja-JP" sz="1100" dirty="0"/>
                <a:t>can use any item you like according to the purpose.</a:t>
              </a:r>
              <a:endParaRPr kumimoji="1" lang="ja-JP" altLang="en-US" sz="1100" dirty="0" smtClean="0"/>
            </a:p>
          </p:txBody>
        </p:sp>
      </p:grpSp>
      <p:sp>
        <p:nvSpPr>
          <p:cNvPr id="22" name="正方形/長方形 21"/>
          <p:cNvSpPr/>
          <p:nvPr/>
        </p:nvSpPr>
        <p:spPr>
          <a:xfrm>
            <a:off x="7589999" y="659054"/>
            <a:ext cx="4919502" cy="6465646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76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3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ja-JP" altLang="en-US" dirty="0" smtClean="0"/>
              <a:t>一般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ja-JP" dirty="0"/>
              <a:t>General </a:t>
            </a:r>
            <a:r>
              <a:rPr lang="en-US" altLang="ja-JP" dirty="0" smtClean="0"/>
              <a:t>people</a:t>
            </a:r>
            <a:endParaRPr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1" name="テキスト プレースホルダー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ja-JP" dirty="0" smtClean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1967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4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高齢者・子ども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317" y="1673200"/>
            <a:ext cx="1086110" cy="1638692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6200" y="2656114"/>
            <a:ext cx="1962171" cy="3091524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990" y="3648657"/>
            <a:ext cx="1034709" cy="2098981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675" y="1321258"/>
            <a:ext cx="961672" cy="1990634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74" y="1058291"/>
            <a:ext cx="2305045" cy="4689347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081" y="3706537"/>
            <a:ext cx="1020550" cy="2041101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00" y="1248362"/>
            <a:ext cx="2128016" cy="2063530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634" y="3646192"/>
            <a:ext cx="2172923" cy="2101446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239" y="3648656"/>
            <a:ext cx="2158711" cy="2098982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7921" y="1221746"/>
            <a:ext cx="1702116" cy="556592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236" y="1639605"/>
            <a:ext cx="848517" cy="277465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882" y="1159293"/>
            <a:ext cx="660294" cy="215916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505" y="1128532"/>
            <a:ext cx="660294" cy="215916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elderlyperson_xx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stroller_xx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child_xx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 [</a:t>
            </a:r>
            <a:r>
              <a:rPr lang="en-US" altLang="ja-JP" sz="1200" dirty="0" err="1">
                <a:solidFill>
                  <a:schemeClr val="bg1">
                    <a:lumMod val="65000"/>
                  </a:schemeClr>
                </a:solidFill>
              </a:rPr>
              <a:t>pregnantwoman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695186" y="346430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Elderly people / kids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2917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5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街ゆく人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439" y="1422172"/>
            <a:ext cx="823077" cy="1677723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061" y="1379285"/>
            <a:ext cx="850184" cy="172061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576" y="1370288"/>
            <a:ext cx="616271" cy="1729607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959" y="1368039"/>
            <a:ext cx="877174" cy="1731856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590" y="4143337"/>
            <a:ext cx="815249" cy="1645596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118" y="4143337"/>
            <a:ext cx="586337" cy="16455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730" y="4121940"/>
            <a:ext cx="832426" cy="1666993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450" y="1424269"/>
            <a:ext cx="818695" cy="1675626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527" y="1455809"/>
            <a:ext cx="1292850" cy="1644086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402" y="4212854"/>
            <a:ext cx="1230052" cy="1576079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948" y="4210483"/>
            <a:ext cx="1230053" cy="1578450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07" y="1063794"/>
            <a:ext cx="3139260" cy="4725139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808" y="1370288"/>
            <a:ext cx="1291822" cy="1729607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251" y="4080911"/>
            <a:ext cx="2728551" cy="1708022"/>
          </a:xfrm>
          <a:prstGeom prst="rect">
            <a:avLst/>
          </a:prstGeom>
        </p:spPr>
      </p:pic>
      <p:sp>
        <p:nvSpPr>
          <p:cNvPr id="20" name="テキスト ボックス 19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visually_impaired_xx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wheelchair_xx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general_xx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[</a:t>
            </a:r>
            <a:r>
              <a:rPr lang="en-US" altLang="ja-JP" sz="1200" dirty="0" err="1">
                <a:solidFill>
                  <a:schemeClr val="bg1">
                    <a:lumMod val="65000"/>
                  </a:schemeClr>
                </a:solidFill>
              </a:rPr>
              <a:t>masses_fullbody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7922521" y="3447579"/>
            <a:ext cx="26293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chemeClr val="bg1">
                    <a:lumMod val="50000"/>
                  </a:schemeClr>
                </a:solidFill>
              </a:rPr>
              <a:t>Women wearing Hijab</a:t>
            </a:r>
            <a:endParaRPr kumimoji="1" lang="ja-JP" altLang="en-US" sz="11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922521" y="3246885"/>
            <a:ext cx="2629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 smtClean="0">
                <a:solidFill>
                  <a:schemeClr val="bg1">
                    <a:lumMod val="50000"/>
                  </a:schemeClr>
                </a:solidFill>
              </a:rPr>
              <a:t>ヒジャブを被った女性</a:t>
            </a: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829708" y="346430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General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47371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6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ja-JP" altLang="en-US" dirty="0" smtClean="0"/>
              <a:t>仕事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ja-JP" dirty="0"/>
              <a:t>Working </a:t>
            </a:r>
            <a:r>
              <a:rPr lang="en-US" altLang="ja-JP" dirty="0" smtClean="0"/>
              <a:t>people</a:t>
            </a:r>
            <a:endParaRPr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1" name="テキスト プレースホルダー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en-US" altLang="ja-JP" dirty="0" smtClean="0"/>
              <a:t>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8962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7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仕事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317" y="1086160"/>
            <a:ext cx="1041935" cy="2067199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27" y="955399"/>
            <a:ext cx="2346415" cy="4763542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104" y="1130616"/>
            <a:ext cx="1086391" cy="2022743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83018" y="3658032"/>
            <a:ext cx="1049546" cy="2037195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12378" y="3760296"/>
            <a:ext cx="1205632" cy="1934932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603" y="1130615"/>
            <a:ext cx="1041935" cy="2022744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70543" y="3649958"/>
            <a:ext cx="1046854" cy="2045269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73554" y="3760296"/>
            <a:ext cx="1202941" cy="1934932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693" y="1102832"/>
            <a:ext cx="1011371" cy="2050527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426" y="1127837"/>
            <a:ext cx="1111397" cy="2025522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87497" y="3733384"/>
            <a:ext cx="1009178" cy="1961843"/>
          </a:xfrm>
          <a:prstGeom prst="rect">
            <a:avLst/>
          </a:prstGeom>
        </p:spPr>
      </p:pic>
      <p:sp>
        <p:nvSpPr>
          <p:cNvPr id="18" name="テキスト ボックス 17"/>
          <p:cNvSpPr txBox="1"/>
          <p:nvPr/>
        </p:nvSpPr>
        <p:spPr>
          <a:xfrm>
            <a:off x="1375282" y="346430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Office workers</a:t>
            </a:r>
            <a:endParaRPr kumimoji="1" lang="ja-JP" altLang="en-US" dirty="0" smtClean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worker_xx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66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8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デリバリー・作業者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869" y="1289281"/>
            <a:ext cx="1034903" cy="2023582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968048"/>
            <a:ext cx="2503315" cy="4820278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0228" y="1290120"/>
            <a:ext cx="1051722" cy="2022743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150" y="1266101"/>
            <a:ext cx="564135" cy="2046762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622" y="1290120"/>
            <a:ext cx="1106575" cy="2022743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8644" y="1266101"/>
            <a:ext cx="1119715" cy="2046762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812" y="3961636"/>
            <a:ext cx="3497548" cy="1654341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194" y="4098072"/>
            <a:ext cx="776290" cy="1517905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2960" y="4022650"/>
            <a:ext cx="871656" cy="1593327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31" y="4066808"/>
            <a:ext cx="805488" cy="1549169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063" y="4066808"/>
            <a:ext cx="804530" cy="1549169"/>
          </a:xfrm>
          <a:prstGeom prst="rect">
            <a:avLst/>
          </a:prstGeom>
        </p:spPr>
      </p:pic>
      <p:sp>
        <p:nvSpPr>
          <p:cNvPr id="17" name="テキスト ボックス 16"/>
          <p:cNvSpPr txBox="1"/>
          <p:nvPr/>
        </p:nvSpPr>
        <p:spPr>
          <a:xfrm>
            <a:off x="3029153" y="346430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Couriers / Skilled workers</a:t>
            </a:r>
            <a:endParaRPr kumimoji="1" lang="ja-JP" altLang="en-US" dirty="0" smtClean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worker_xx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66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Full body Ver.2 / 05, 2020 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9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ja-JP" altLang="en-US" dirty="0" smtClean="0"/>
              <a:t>動作・感情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ja-JP" dirty="0"/>
              <a:t>Gesture / </a:t>
            </a:r>
            <a:r>
              <a:rPr lang="en-US" altLang="ja-JP" dirty="0" smtClean="0"/>
              <a:t>Emotion</a:t>
            </a:r>
            <a:endParaRPr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1" name="テキスト プレースホルダー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en-US" altLang="ja-JP" dirty="0" smtClean="0"/>
              <a:t>3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7206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レイアウトマスター">
  <a:themeElements>
    <a:clrScheme name="DENSO 2020">
      <a:dk1>
        <a:srgbClr val="323232"/>
      </a:dk1>
      <a:lt1>
        <a:sysClr val="window" lastClr="FFFFFF"/>
      </a:lt1>
      <a:dk2>
        <a:srgbClr val="B9D7EB"/>
      </a:dk2>
      <a:lt2>
        <a:srgbClr val="DC0032"/>
      </a:lt2>
      <a:accent1>
        <a:srgbClr val="34B78F"/>
      </a:accent1>
      <a:accent2>
        <a:srgbClr val="8246AF"/>
      </a:accent2>
      <a:accent3>
        <a:srgbClr val="0092BD"/>
      </a:accent3>
      <a:accent4>
        <a:srgbClr val="1E428A"/>
      </a:accent4>
      <a:accent5>
        <a:srgbClr val="FA961E"/>
      </a:accent5>
      <a:accent6>
        <a:srgbClr val="E31C79"/>
      </a:accent6>
      <a:hlink>
        <a:srgbClr val="34B78F"/>
      </a:hlink>
      <a:folHlink>
        <a:srgbClr val="1E428A"/>
      </a:folHlink>
    </a:clrScheme>
    <a:fontScheme name="DENSO_PPT2020">
      <a:majorFont>
        <a:latin typeface="Yu Gothic UI Semibold"/>
        <a:ea typeface="Yu Gothic UI Semibold"/>
        <a:cs typeface=""/>
      </a:majorFont>
      <a:minorFont>
        <a:latin typeface="Yu Gothic UI"/>
        <a:ea typeface="Yu Gothic UI"/>
        <a:cs typeface=""/>
      </a:minorFont>
    </a:fontScheme>
    <a:fmtScheme name="淡い単色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ダークモード">
  <a:themeElements>
    <a:clrScheme name="2020_DNPPT">
      <a:dk1>
        <a:srgbClr val="323232"/>
      </a:dk1>
      <a:lt1>
        <a:sysClr val="window" lastClr="FFFFFF"/>
      </a:lt1>
      <a:dk2>
        <a:srgbClr val="B9D7EB"/>
      </a:dk2>
      <a:lt2>
        <a:srgbClr val="DC0032"/>
      </a:lt2>
      <a:accent1>
        <a:srgbClr val="0092BD"/>
      </a:accent1>
      <a:accent2>
        <a:srgbClr val="34B78F"/>
      </a:accent2>
      <a:accent3>
        <a:srgbClr val="8246AF"/>
      </a:accent3>
      <a:accent4>
        <a:srgbClr val="FA961E"/>
      </a:accent4>
      <a:accent5>
        <a:srgbClr val="1E428A"/>
      </a:accent5>
      <a:accent6>
        <a:srgbClr val="F03782"/>
      </a:accent6>
      <a:hlink>
        <a:srgbClr val="34B78F"/>
      </a:hlink>
      <a:folHlink>
        <a:srgbClr val="1E428A"/>
      </a:folHlink>
    </a:clrScheme>
    <a:fontScheme name="DENSO_PPT2020">
      <a:majorFont>
        <a:latin typeface="Yu Gothic UI Semibold"/>
        <a:ea typeface="Yu Gothic UI Semibold"/>
        <a:cs typeface=""/>
      </a:majorFont>
      <a:minorFont>
        <a:latin typeface="Yu Gothic UI"/>
        <a:ea typeface="Yu Gothic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32459AD1E6BD4CB6F5BE3EBF97C5CF" ma:contentTypeVersion="11" ma:contentTypeDescription="Create a new document." ma:contentTypeScope="" ma:versionID="122098fd5d7085927fb8cf67ecf340f3">
  <xsd:schema xmlns:xsd="http://www.w3.org/2001/XMLSchema" xmlns:xs="http://www.w3.org/2001/XMLSchema" xmlns:p="http://schemas.microsoft.com/office/2006/metadata/properties" xmlns:ns3="fd09aedc-d882-43d9-9637-95c7c08f32ad" xmlns:ns4="3261b5a7-1b3d-4281-8314-e4e6df84f793" targetNamespace="http://schemas.microsoft.com/office/2006/metadata/properties" ma:root="true" ma:fieldsID="f2e66ed36c695c495b9949ff998db3ee" ns3:_="" ns4:_="">
    <xsd:import namespace="fd09aedc-d882-43d9-9637-95c7c08f32ad"/>
    <xsd:import namespace="3261b5a7-1b3d-4281-8314-e4e6df84f79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09aedc-d882-43d9-9637-95c7c08f32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61b5a7-1b3d-4281-8314-e4e6df84f79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956331F-867F-4A3A-9F66-E52C092619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d09aedc-d882-43d9-9637-95c7c08f32ad"/>
    <ds:schemaRef ds:uri="3261b5a7-1b3d-4281-8314-e4e6df84f7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9E9DA66-AD28-4CEE-9864-DDFCE5A7B80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E950C1-F24E-499C-8AB7-5E7BC687D7D1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3261b5a7-1b3d-4281-8314-e4e6df84f793"/>
    <ds:schemaRef ds:uri="fd09aedc-d882-43d9-9637-95c7c08f32ad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35636</TotalTime>
  <Words>359</Words>
  <Application>Microsoft Office PowerPoint</Application>
  <PresentationFormat>ワイド画面</PresentationFormat>
  <Paragraphs>69</Paragraphs>
  <Slides>13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13</vt:i4>
      </vt:variant>
    </vt:vector>
  </HeadingPairs>
  <TitlesOfParts>
    <vt:vector size="21" baseType="lpstr">
      <vt:lpstr>Yu Gothic UI</vt:lpstr>
      <vt:lpstr>Yu Gothic UI Light</vt:lpstr>
      <vt:lpstr>Yu Gothic UI Semibold</vt:lpstr>
      <vt:lpstr>Yu Gothic UI Semilight</vt:lpstr>
      <vt:lpstr>游ゴシック</vt:lpstr>
      <vt:lpstr>Arial</vt:lpstr>
      <vt:lpstr>標準レイアウトマスター</vt:lpstr>
      <vt:lpstr>ダークモード</vt:lpstr>
      <vt:lpstr>PowerPoint プレゼンテーション</vt:lpstr>
      <vt:lpstr>PowerPoint プレゼンテーション</vt:lpstr>
      <vt:lpstr>PowerPoint プレゼンテーション</vt:lpstr>
      <vt:lpstr>高齢者・子ども</vt:lpstr>
      <vt:lpstr>街ゆく人</vt:lpstr>
      <vt:lpstr>PowerPoint プレゼンテーション</vt:lpstr>
      <vt:lpstr>仕事</vt:lpstr>
      <vt:lpstr>デリバリー・作業者</vt:lpstr>
      <vt:lpstr>PowerPoint プレゼンテーション</vt:lpstr>
      <vt:lpstr>喜び・驚き・倒れる・体調不良</vt:lpstr>
      <vt:lpstr>送迎・スマートフォンを使う</vt:lpstr>
      <vt:lpstr>リラックス・座る</vt:lpstr>
      <vt:lpstr>PowerPoint プレゼンテーション</vt:lpstr>
    </vt:vector>
  </TitlesOfParts>
  <Company>株式会社デンソー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Akinori Takahashi (髙橋 彰紀)</dc:creator>
  <cp:lastModifiedBy>Chiaki Ohashi (大橋 千晶)</cp:lastModifiedBy>
  <cp:revision>340</cp:revision>
  <dcterms:created xsi:type="dcterms:W3CDTF">2020-01-27T05:36:29Z</dcterms:created>
  <dcterms:modified xsi:type="dcterms:W3CDTF">2020-04-17T07:39:51Z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0x0101002932459AD1E6BD4CB6F5BE3EBF97C5CF</vt:lpwstr>
  </property>
</Properties>
</file>