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93" r:id="rId5"/>
  </p:sldMasterIdLst>
  <p:notesMasterIdLst>
    <p:notesMasterId r:id="rId20"/>
  </p:notesMasterIdLst>
  <p:handoutMasterIdLst>
    <p:handoutMasterId r:id="rId21"/>
  </p:handoutMasterIdLst>
  <p:sldIdLst>
    <p:sldId id="352" r:id="rId6"/>
    <p:sldId id="353" r:id="rId7"/>
    <p:sldId id="354" r:id="rId8"/>
    <p:sldId id="366" r:id="rId9"/>
    <p:sldId id="359" r:id="rId10"/>
    <p:sldId id="367" r:id="rId11"/>
    <p:sldId id="368" r:id="rId12"/>
    <p:sldId id="360" r:id="rId13"/>
    <p:sldId id="356" r:id="rId14"/>
    <p:sldId id="361" r:id="rId15"/>
    <p:sldId id="362" r:id="rId16"/>
    <p:sldId id="370" r:id="rId17"/>
    <p:sldId id="364" r:id="rId18"/>
    <p:sldId id="358" r:id="rId1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9D7EB"/>
    <a:srgbClr val="FF0030"/>
    <a:srgbClr val="4954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68" autoAdjust="0"/>
    <p:restoredTop sz="94660"/>
  </p:normalViewPr>
  <p:slideViewPr>
    <p:cSldViewPr snapToGrid="0">
      <p:cViewPr>
        <p:scale>
          <a:sx n="79" d="100"/>
          <a:sy n="79" d="100"/>
        </p:scale>
        <p:origin x="9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57C62-01BC-43BC-A7DE-82A678879B82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620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B6BB65-0D3F-4A01-8C7D-E54F3269907F}" type="datetimeFigureOut">
              <a:rPr kumimoji="1" lang="ja-JP" altLang="en-US" smtClean="0"/>
              <a:t>2020/4/24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7AF40C-C72E-472F-9864-155490F9B7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25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表紙：グラフィックあり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図プレースホルダー 8"/>
          <p:cNvSpPr>
            <a:spLocks noGrp="1"/>
          </p:cNvSpPr>
          <p:nvPr>
            <p:ph type="pic" sz="quarter" idx="32" hasCustomPrompt="1"/>
          </p:nvPr>
        </p:nvSpPr>
        <p:spPr>
          <a:xfrm>
            <a:off x="5800724" y="0"/>
            <a:ext cx="6391275" cy="6858000"/>
          </a:xfrm>
          <a:custGeom>
            <a:avLst/>
            <a:gdLst>
              <a:gd name="connsiteX0" fmla="*/ 0 w 6391275"/>
              <a:gd name="connsiteY0" fmla="*/ 0 h 6858000"/>
              <a:gd name="connsiteX1" fmla="*/ 6391275 w 6391275"/>
              <a:gd name="connsiteY1" fmla="*/ 0 h 6858000"/>
              <a:gd name="connsiteX2" fmla="*/ 6391275 w 6391275"/>
              <a:gd name="connsiteY2" fmla="*/ 6858000 h 6858000"/>
              <a:gd name="connsiteX3" fmla="*/ 0 w 6391275"/>
              <a:gd name="connsiteY3" fmla="*/ 6858000 h 6858000"/>
              <a:gd name="connsiteX4" fmla="*/ 0 w 6391275"/>
              <a:gd name="connsiteY4" fmla="*/ 0 h 6858000"/>
              <a:gd name="connsiteX0" fmla="*/ 2181225 w 6391275"/>
              <a:gd name="connsiteY0" fmla="*/ 0 h 6858000"/>
              <a:gd name="connsiteX1" fmla="*/ 6391275 w 6391275"/>
              <a:gd name="connsiteY1" fmla="*/ 0 h 6858000"/>
              <a:gd name="connsiteX2" fmla="*/ 6391275 w 6391275"/>
              <a:gd name="connsiteY2" fmla="*/ 6858000 h 6858000"/>
              <a:gd name="connsiteX3" fmla="*/ 0 w 6391275"/>
              <a:gd name="connsiteY3" fmla="*/ 6858000 h 6858000"/>
              <a:gd name="connsiteX4" fmla="*/ 2181225 w 639127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1275" h="6858000">
                <a:moveTo>
                  <a:pt x="2181225" y="0"/>
                </a:moveTo>
                <a:lnTo>
                  <a:pt x="6391275" y="0"/>
                </a:lnTo>
                <a:lnTo>
                  <a:pt x="6391275" y="6858000"/>
                </a:lnTo>
                <a:lnTo>
                  <a:pt x="0" y="6858000"/>
                </a:lnTo>
                <a:lnTo>
                  <a:pt x="2181225" y="0"/>
                </a:lnTo>
                <a:close/>
              </a:path>
            </a:pathLst>
          </a:custGeom>
        </p:spPr>
        <p:txBody>
          <a:bodyPr anchor="ctr"/>
          <a:lstStyle>
            <a:lvl1pPr algn="ctr">
              <a:defRPr sz="1600" baseline="0"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                                          </a:t>
            </a:r>
            <a:r>
              <a:rPr kumimoji="1" lang="ja-JP" altLang="en-US" dirty="0" smtClean="0"/>
              <a:t>←</a:t>
            </a:r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31" hasCustomPrompt="1"/>
          </p:nvPr>
        </p:nvSpPr>
        <p:spPr>
          <a:xfrm>
            <a:off x="0" y="0"/>
            <a:ext cx="8993188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　　</a:t>
            </a:r>
          </a:p>
        </p:txBody>
      </p:sp>
      <p:sp>
        <p:nvSpPr>
          <p:cNvPr id="10" name="テキスト プレースホルダー 7"/>
          <p:cNvSpPr>
            <a:spLocks noGrp="1"/>
          </p:cNvSpPr>
          <p:nvPr>
            <p:ph type="body" sz="quarter" idx="11" hasCustomPrompt="1"/>
          </p:nvPr>
        </p:nvSpPr>
        <p:spPr>
          <a:xfrm>
            <a:off x="543097" y="5248445"/>
            <a:ext cx="2831786" cy="394175"/>
          </a:xfrm>
          <a:prstGeom prst="rect">
            <a:avLst/>
          </a:prstGeom>
        </p:spPr>
        <p:txBody>
          <a:bodyPr anchor="b"/>
          <a:lstStyle>
            <a:lvl1pPr>
              <a:lnSpc>
                <a:spcPct val="100000"/>
              </a:lnSpc>
              <a:defRPr sz="2200" baseline="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発表者名　　</a:t>
            </a:r>
            <a:endParaRPr kumimoji="1" lang="ja-JP" alt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13" hasCustomPrompt="1"/>
          </p:nvPr>
        </p:nvSpPr>
        <p:spPr>
          <a:xfrm>
            <a:off x="4189857" y="5455388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9" name="図プレースホルダー 12"/>
          <p:cNvSpPr>
            <a:spLocks noGrp="1"/>
          </p:cNvSpPr>
          <p:nvPr>
            <p:ph type="pic" sz="quarter" idx="14" hasCustomPrompt="1"/>
          </p:nvPr>
        </p:nvSpPr>
        <p:spPr>
          <a:xfrm>
            <a:off x="4597344" y="5455388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9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4189857" y="5865677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0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4597344" y="5865677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4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3782370" y="5455388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5" name="図プレースホルダー 12"/>
          <p:cNvSpPr>
            <a:spLocks noGrp="1"/>
          </p:cNvSpPr>
          <p:nvPr>
            <p:ph type="pic" sz="quarter" idx="24" hasCustomPrompt="1"/>
          </p:nvPr>
        </p:nvSpPr>
        <p:spPr>
          <a:xfrm>
            <a:off x="3782370" y="5865677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4" name="テキスト プレースホルダー 7"/>
          <p:cNvSpPr>
            <a:spLocks noGrp="1"/>
          </p:cNvSpPr>
          <p:nvPr>
            <p:ph type="body" sz="quarter" idx="26" hasCustomPrompt="1"/>
          </p:nvPr>
        </p:nvSpPr>
        <p:spPr>
          <a:xfrm>
            <a:off x="984313" y="6275966"/>
            <a:ext cx="4199256" cy="40370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800" baseline="0">
                <a:solidFill>
                  <a:schemeClr val="bg1">
                    <a:lumMod val="75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en-US" altLang="ja-JP" dirty="0" smtClean="0"/>
              <a:t>SDGs</a:t>
            </a:r>
            <a:r>
              <a:rPr kumimoji="1" lang="ja-JP" altLang="en-US" dirty="0" smtClean="0"/>
              <a:t>マークは右下揃えで挿入してください↑　　</a:t>
            </a:r>
            <a:endParaRPr kumimoji="1" lang="ja-JP" altLang="en-US" dirty="0"/>
          </a:p>
        </p:txBody>
      </p:sp>
      <p:sp>
        <p:nvSpPr>
          <p:cNvPr id="38" name="図プレースホルダー 12"/>
          <p:cNvSpPr>
            <a:spLocks noGrp="1"/>
          </p:cNvSpPr>
          <p:nvPr>
            <p:ph type="pic" sz="quarter" idx="28" hasCustomPrompt="1"/>
          </p:nvPr>
        </p:nvSpPr>
        <p:spPr>
          <a:xfrm>
            <a:off x="4189857" y="5042896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6" name="図プレースホルダー 12"/>
          <p:cNvSpPr>
            <a:spLocks noGrp="1"/>
          </p:cNvSpPr>
          <p:nvPr>
            <p:ph type="pic" sz="quarter" idx="29" hasCustomPrompt="1"/>
          </p:nvPr>
        </p:nvSpPr>
        <p:spPr>
          <a:xfrm>
            <a:off x="4597344" y="5042896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7" name="図プレースホルダー 12"/>
          <p:cNvSpPr>
            <a:spLocks noGrp="1"/>
          </p:cNvSpPr>
          <p:nvPr>
            <p:ph type="pic" sz="quarter" idx="30" hasCustomPrompt="1"/>
          </p:nvPr>
        </p:nvSpPr>
        <p:spPr>
          <a:xfrm>
            <a:off x="3782370" y="5042896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6" name="図プレースホルダー 12"/>
          <p:cNvSpPr>
            <a:spLocks noGrp="1"/>
          </p:cNvSpPr>
          <p:nvPr>
            <p:ph type="pic" sz="quarter" idx="33" hasCustomPrompt="1"/>
          </p:nvPr>
        </p:nvSpPr>
        <p:spPr>
          <a:xfrm>
            <a:off x="3374883" y="5455388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7" name="図プレースホルダー 12"/>
          <p:cNvSpPr>
            <a:spLocks noGrp="1"/>
          </p:cNvSpPr>
          <p:nvPr>
            <p:ph type="pic" sz="quarter" idx="34" hasCustomPrompt="1"/>
          </p:nvPr>
        </p:nvSpPr>
        <p:spPr>
          <a:xfrm>
            <a:off x="3374883" y="5865677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8" name="図プレースホルダー 12"/>
          <p:cNvSpPr>
            <a:spLocks noGrp="1"/>
          </p:cNvSpPr>
          <p:nvPr>
            <p:ph type="pic" sz="quarter" idx="35" hasCustomPrompt="1"/>
          </p:nvPr>
        </p:nvSpPr>
        <p:spPr>
          <a:xfrm>
            <a:off x="3374883" y="5042896"/>
            <a:ext cx="377668" cy="376226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pic>
        <p:nvPicPr>
          <p:cNvPr id="30" name="図 2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9161" y="616744"/>
            <a:ext cx="2199866" cy="838676"/>
          </a:xfrm>
          <a:prstGeom prst="rect">
            <a:avLst/>
          </a:prstGeom>
        </p:spPr>
      </p:pic>
      <p:sp>
        <p:nvSpPr>
          <p:cNvPr id="14" name="テキスト プレースホルダー 13"/>
          <p:cNvSpPr>
            <a:spLocks noGrp="1"/>
          </p:cNvSpPr>
          <p:nvPr>
            <p:ph type="body" sz="quarter" idx="36" hasCustomPrompt="1"/>
          </p:nvPr>
        </p:nvSpPr>
        <p:spPr>
          <a:xfrm>
            <a:off x="10900342" y="296070"/>
            <a:ext cx="920294" cy="29686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37" hasCustomPrompt="1"/>
          </p:nvPr>
        </p:nvSpPr>
        <p:spPr>
          <a:xfrm>
            <a:off x="561976" y="4978703"/>
            <a:ext cx="2812908" cy="269742"/>
          </a:xfrm>
          <a:prstGeom prst="rect">
            <a:avLst/>
          </a:prstGeom>
        </p:spPr>
        <p:txBody>
          <a:bodyPr/>
          <a:lstStyle>
            <a:lvl1pPr>
              <a:defRPr lang="ja-JP" altLang="en-US" sz="1600" dirty="0"/>
            </a:lvl1pPr>
          </a:lstStyle>
          <a:p>
            <a:pPr lvl="0"/>
            <a:r>
              <a:rPr kumimoji="1" lang="en-US" altLang="ja-JP" dirty="0" smtClean="0"/>
              <a:t>2020</a:t>
            </a:r>
            <a:r>
              <a:rPr kumimoji="1" lang="ja-JP" altLang="en-US" dirty="0" smtClean="0"/>
              <a:t>年</a:t>
            </a:r>
            <a:r>
              <a:rPr kumimoji="1" lang="en-US" altLang="ja-JP" dirty="0" smtClean="0"/>
              <a:t>0</a:t>
            </a:r>
            <a:r>
              <a:rPr kumimoji="1" lang="ja-JP" altLang="en-US" dirty="0" smtClean="0"/>
              <a:t>月</a:t>
            </a:r>
            <a:r>
              <a:rPr kumimoji="1" lang="en-US" altLang="ja-JP" dirty="0" smtClean="0"/>
              <a:t>00</a:t>
            </a:r>
            <a:r>
              <a:rPr kumimoji="1" lang="ja-JP" altLang="en-US" dirty="0" smtClean="0"/>
              <a:t>日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必要であれば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25" name="テキスト プレースホルダー 7"/>
          <p:cNvSpPr>
            <a:spLocks noGrp="1"/>
          </p:cNvSpPr>
          <p:nvPr>
            <p:ph type="body" sz="quarter" idx="12" hasCustomPrompt="1"/>
          </p:nvPr>
        </p:nvSpPr>
        <p:spPr>
          <a:xfrm>
            <a:off x="543097" y="5659032"/>
            <a:ext cx="2831786" cy="645332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600"/>
              </a:lnSpc>
              <a:defRPr sz="1200" baseline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部署名を最高３行で記入。</a:t>
            </a:r>
            <a:endParaRPr kumimoji="1" lang="en-US" altLang="ja-JP" dirty="0" smtClean="0"/>
          </a:p>
        </p:txBody>
      </p:sp>
      <p:sp>
        <p:nvSpPr>
          <p:cNvPr id="23" name="テキスト プレースホルダー 7"/>
          <p:cNvSpPr>
            <a:spLocks noGrp="1"/>
          </p:cNvSpPr>
          <p:nvPr>
            <p:ph type="body" sz="quarter" idx="38" hasCustomPrompt="1"/>
          </p:nvPr>
        </p:nvSpPr>
        <p:spPr>
          <a:xfrm>
            <a:off x="548190" y="1984232"/>
            <a:ext cx="7245203" cy="2306880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5000"/>
              </a:lnSpc>
              <a:defRPr sz="360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タイトルを最高３行で入力。　　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08878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メッセ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23" hasCustomPrompt="1"/>
          </p:nvPr>
        </p:nvSpPr>
        <p:spPr>
          <a:xfrm>
            <a:off x="0" y="1211860"/>
            <a:ext cx="12191999" cy="798108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</a:lstStyle>
          <a:p>
            <a:pPr lvl="0"/>
            <a:r>
              <a:rPr kumimoji="1" lang="ja-JP" altLang="en-US" dirty="0" smtClean="0"/>
              <a:t>本文を入力してください。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6" name="正方形/長方形 5"/>
          <p:cNvSpPr/>
          <p:nvPr userDrawn="1"/>
        </p:nvSpPr>
        <p:spPr>
          <a:xfrm>
            <a:off x="667570" y="1099343"/>
            <a:ext cx="10856860" cy="1177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8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779558"/>
            <a:ext cx="12192000" cy="417714"/>
          </a:xfrm>
          <a:prstGeom prst="rect">
            <a:avLst/>
          </a:prstGeom>
        </p:spPr>
        <p:txBody>
          <a:bodyPr lIns="720000" tIns="180000" rIns="720000" bIns="0"/>
          <a:lstStyle>
            <a:lvl1pPr algn="l">
              <a:lnSpc>
                <a:spcPts val="2000"/>
              </a:lnSpc>
              <a:spcBef>
                <a:spcPts val="0"/>
              </a:spcBef>
              <a:defRPr sz="20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637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スケジュー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表プレースホルダー 15"/>
          <p:cNvSpPr>
            <a:spLocks noGrp="1"/>
          </p:cNvSpPr>
          <p:nvPr>
            <p:ph type="tbl" sz="quarter" idx="19" hasCustomPrompt="1"/>
          </p:nvPr>
        </p:nvSpPr>
        <p:spPr>
          <a:xfrm>
            <a:off x="695324" y="2011679"/>
            <a:ext cx="10801352" cy="4100113"/>
          </a:xfrm>
          <a:prstGeom prst="rect">
            <a:avLst/>
          </a:prstGeom>
        </p:spPr>
        <p:txBody>
          <a:bodyPr anchor="ctr"/>
          <a:lstStyle>
            <a:lvl1pPr algn="ctr">
              <a:defRPr sz="2000" b="1">
                <a:solidFill>
                  <a:schemeClr val="tx1">
                    <a:lumMod val="25000"/>
                    <a:lumOff val="7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スケジュール表を入力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6" name="テキスト プレースホルダー 16"/>
          <p:cNvSpPr>
            <a:spLocks noGrp="1"/>
          </p:cNvSpPr>
          <p:nvPr>
            <p:ph type="body" sz="quarter" idx="24" hasCustomPrompt="1"/>
          </p:nvPr>
        </p:nvSpPr>
        <p:spPr>
          <a:xfrm>
            <a:off x="695324" y="804830"/>
            <a:ext cx="10801351" cy="61932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Font typeface="Arial" panose="020B0604020202020204" pitchFamily="34" charset="0"/>
              <a:buNone/>
              <a:defRPr sz="1600" b="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</a:lstStyle>
          <a:p>
            <a:pPr lvl="0"/>
            <a:r>
              <a:rPr kumimoji="1" lang="ja-JP" altLang="en-US" dirty="0" smtClean="0"/>
              <a:t>スケジュールの概要説明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7" name="テキスト プレースホルダー 16"/>
          <p:cNvSpPr>
            <a:spLocks noGrp="1"/>
          </p:cNvSpPr>
          <p:nvPr>
            <p:ph type="body" sz="quarter" idx="23" hasCustomPrompt="1"/>
          </p:nvPr>
        </p:nvSpPr>
        <p:spPr>
          <a:xfrm>
            <a:off x="3452028" y="1589908"/>
            <a:ext cx="2302557" cy="2355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8" name="テキスト プレースホルダー 16"/>
          <p:cNvSpPr>
            <a:spLocks noGrp="1"/>
          </p:cNvSpPr>
          <p:nvPr>
            <p:ph type="body" sz="quarter" idx="25" hasCustomPrompt="1"/>
          </p:nvPr>
        </p:nvSpPr>
        <p:spPr>
          <a:xfrm>
            <a:off x="6370023" y="1589908"/>
            <a:ext cx="2302557" cy="2355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9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9262063" y="1589908"/>
            <a:ext cx="2302557" cy="2355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0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695325" y="1589908"/>
            <a:ext cx="2302557" cy="23553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1" name="タイトル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708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画像１枚＋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図プレースホルダー 6"/>
          <p:cNvSpPr>
            <a:spLocks noGrp="1"/>
          </p:cNvSpPr>
          <p:nvPr>
            <p:ph type="pic" sz="quarter" idx="19" hasCustomPrompt="1"/>
          </p:nvPr>
        </p:nvSpPr>
        <p:spPr bwMode="white">
          <a:xfrm>
            <a:off x="723626" y="1243526"/>
            <a:ext cx="10753880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757259"/>
            <a:ext cx="12201132" cy="4454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6202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画像2枚＋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757259"/>
            <a:ext cx="12201132" cy="4454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6" name="図プレースホルダー 6"/>
          <p:cNvSpPr>
            <a:spLocks noGrp="1"/>
          </p:cNvSpPr>
          <p:nvPr>
            <p:ph type="pic" sz="quarter" idx="19" hasCustomPrompt="1"/>
          </p:nvPr>
        </p:nvSpPr>
        <p:spPr bwMode="white">
          <a:xfrm>
            <a:off x="723626" y="1243526"/>
            <a:ext cx="5275891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20" hasCustomPrompt="1"/>
          </p:nvPr>
        </p:nvSpPr>
        <p:spPr bwMode="white">
          <a:xfrm>
            <a:off x="6196869" y="1243526"/>
            <a:ext cx="5275891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1518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画像３枚＋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757259"/>
            <a:ext cx="12192000" cy="4454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6" name="図プレースホルダー 6"/>
          <p:cNvSpPr>
            <a:spLocks noGrp="1"/>
          </p:cNvSpPr>
          <p:nvPr>
            <p:ph type="pic" sz="quarter" idx="19" hasCustomPrompt="1"/>
          </p:nvPr>
        </p:nvSpPr>
        <p:spPr bwMode="white">
          <a:xfrm>
            <a:off x="723626" y="1243526"/>
            <a:ext cx="3491454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20" hasCustomPrompt="1"/>
          </p:nvPr>
        </p:nvSpPr>
        <p:spPr bwMode="white">
          <a:xfrm>
            <a:off x="4354839" y="1243526"/>
            <a:ext cx="3491454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8" name="図プレースホルダー 6"/>
          <p:cNvSpPr>
            <a:spLocks noGrp="1"/>
          </p:cNvSpPr>
          <p:nvPr>
            <p:ph type="pic" sz="quarter" idx="21" hasCustomPrompt="1"/>
          </p:nvPr>
        </p:nvSpPr>
        <p:spPr bwMode="white">
          <a:xfrm>
            <a:off x="7986052" y="1243526"/>
            <a:ext cx="3491454" cy="4903055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04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9" name="タイトル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1148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8"/>
          <p:cNvSpPr>
            <a:spLocks noGrp="1"/>
          </p:cNvSpPr>
          <p:nvPr>
            <p:ph type="body" sz="quarter" idx="30" hasCustomPrompt="1"/>
          </p:nvPr>
        </p:nvSpPr>
        <p:spPr>
          <a:xfrm>
            <a:off x="4335461" y="3928350"/>
            <a:ext cx="7856538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6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5325" y="934028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7" name="コンテンツ プレースホルダー 14"/>
          <p:cNvSpPr>
            <a:spLocks noGrp="1"/>
          </p:cNvSpPr>
          <p:nvPr>
            <p:ph sz="quarter" idx="25" hasCustomPrompt="1"/>
          </p:nvPr>
        </p:nvSpPr>
        <p:spPr>
          <a:xfrm>
            <a:off x="695325" y="3556005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2" y="933758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9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4335462" y="3556005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 marL="0" indent="0">
              <a:buFont typeface="Arial" panose="020B0604020202020204" pitchFamily="34" charset="0"/>
              <a:buNone/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en-US" altLang="ja-JP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3"/>
            <a:ext cx="7856538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1" name="タイトル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9078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4" y="933758"/>
            <a:ext cx="3427068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6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4335464" y="3556005"/>
            <a:ext cx="3427068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31" hasCustomPrompt="1"/>
          </p:nvPr>
        </p:nvSpPr>
        <p:spPr>
          <a:xfrm>
            <a:off x="8359140" y="933758"/>
            <a:ext cx="3832860" cy="5057718"/>
          </a:xfrm>
          <a:prstGeom prst="rect">
            <a:avLst/>
          </a:prstGeom>
        </p:spPr>
        <p:txBody>
          <a:bodyPr lIns="0" tIns="0" rIns="720000" bIns="0" anchor="ctr"/>
          <a:lstStyle>
            <a:lvl1pPr algn="l">
              <a:defRPr sz="2800" b="1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</a:t>
            </a:r>
            <a:endParaRPr kumimoji="1" lang="ja-JP" altLang="en-US" dirty="0"/>
          </a:p>
        </p:txBody>
      </p:sp>
      <p:sp>
        <p:nvSpPr>
          <p:cNvPr id="8" name="右矢印 7"/>
          <p:cNvSpPr/>
          <p:nvPr userDrawn="1"/>
        </p:nvSpPr>
        <p:spPr>
          <a:xfrm>
            <a:off x="7874362" y="3354262"/>
            <a:ext cx="388127" cy="172604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2"/>
              </a:solidFill>
            </a:endParaRPr>
          </a:p>
        </p:txBody>
      </p:sp>
      <p:sp>
        <p:nvSpPr>
          <p:cNvPr id="9" name="コンテンツ プレースホルダー 14"/>
          <p:cNvSpPr>
            <a:spLocks noGrp="1"/>
          </p:cNvSpPr>
          <p:nvPr>
            <p:ph sz="quarter" idx="32" hasCustomPrompt="1"/>
          </p:nvPr>
        </p:nvSpPr>
        <p:spPr>
          <a:xfrm>
            <a:off x="695325" y="934028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0" name="コンテンツ プレースホルダー 14"/>
          <p:cNvSpPr>
            <a:spLocks noGrp="1"/>
          </p:cNvSpPr>
          <p:nvPr>
            <p:ph sz="quarter" idx="33" hasCustomPrompt="1"/>
          </p:nvPr>
        </p:nvSpPr>
        <p:spPr>
          <a:xfrm>
            <a:off x="695325" y="3556005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30" hasCustomPrompt="1"/>
          </p:nvPr>
        </p:nvSpPr>
        <p:spPr>
          <a:xfrm>
            <a:off x="4335461" y="3928350"/>
            <a:ext cx="3442249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3"/>
            <a:ext cx="3442249" cy="2063125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800100" indent="-342900">
              <a:lnSpc>
                <a:spcPct val="100000"/>
              </a:lnSpc>
              <a:buFont typeface="Arial" panose="020B0604020202020204" pitchFamily="34" charset="0"/>
              <a:buChar char="•"/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400"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1" name="タイトル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4790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7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5325" y="934028"/>
            <a:ext cx="3435349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2" y="933758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4"/>
            <a:ext cx="785653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0" name="コンテンツ プレースホルダー 14"/>
          <p:cNvSpPr>
            <a:spLocks noGrp="1"/>
          </p:cNvSpPr>
          <p:nvPr>
            <p:ph sz="quarter" idx="31" hasCustomPrompt="1"/>
          </p:nvPr>
        </p:nvSpPr>
        <p:spPr>
          <a:xfrm>
            <a:off x="695325" y="2704503"/>
            <a:ext cx="3435349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1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4335462" y="2704233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12" name="コンテンツ プレースホルダー 14"/>
          <p:cNvSpPr>
            <a:spLocks noGrp="1"/>
          </p:cNvSpPr>
          <p:nvPr>
            <p:ph sz="quarter" idx="34" hasCustomPrompt="1"/>
          </p:nvPr>
        </p:nvSpPr>
        <p:spPr>
          <a:xfrm>
            <a:off x="695325" y="4477788"/>
            <a:ext cx="3435349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3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4335462" y="4477518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15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7" name="テキスト プレースホルダー 8"/>
          <p:cNvSpPr>
            <a:spLocks noGrp="1"/>
          </p:cNvSpPr>
          <p:nvPr>
            <p:ph type="body" sz="quarter" idx="36" hasCustomPrompt="1"/>
          </p:nvPr>
        </p:nvSpPr>
        <p:spPr>
          <a:xfrm>
            <a:off x="4335462" y="3078049"/>
            <a:ext cx="785653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8" name="テキスト プレースホルダー 8"/>
          <p:cNvSpPr>
            <a:spLocks noGrp="1"/>
          </p:cNvSpPr>
          <p:nvPr>
            <p:ph type="body" sz="quarter" idx="37" hasCustomPrompt="1"/>
          </p:nvPr>
        </p:nvSpPr>
        <p:spPr>
          <a:xfrm>
            <a:off x="4335462" y="4853301"/>
            <a:ext cx="785653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848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3" y="933758"/>
            <a:ext cx="3442247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6" name="テキスト プレースホルダー 11"/>
          <p:cNvSpPr>
            <a:spLocks noGrp="1"/>
          </p:cNvSpPr>
          <p:nvPr>
            <p:ph type="body" sz="quarter" idx="32" hasCustomPrompt="1"/>
          </p:nvPr>
        </p:nvSpPr>
        <p:spPr>
          <a:xfrm>
            <a:off x="4335463" y="2704233"/>
            <a:ext cx="3442247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35" hasCustomPrompt="1"/>
          </p:nvPr>
        </p:nvSpPr>
        <p:spPr>
          <a:xfrm>
            <a:off x="4335463" y="4477518"/>
            <a:ext cx="3442247" cy="292095"/>
          </a:xfrm>
          <a:prstGeom prst="rect">
            <a:avLst/>
          </a:prstGeom>
        </p:spPr>
        <p:txBody>
          <a:bodyPr lIns="0" tIns="0" rIns="0" bIns="0"/>
          <a:lstStyle>
            <a:lvl1pPr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37" hasCustomPrompt="1"/>
          </p:nvPr>
        </p:nvSpPr>
        <p:spPr>
          <a:xfrm>
            <a:off x="8359140" y="933757"/>
            <a:ext cx="3832860" cy="5186217"/>
          </a:xfrm>
          <a:prstGeom prst="rect">
            <a:avLst/>
          </a:prstGeom>
        </p:spPr>
        <p:txBody>
          <a:bodyPr lIns="0" tIns="0" rIns="720000" bIns="0" anchor="ctr"/>
          <a:lstStyle>
            <a:lvl1pPr algn="l">
              <a:defRPr sz="2800" b="1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</a:t>
            </a:r>
            <a:endParaRPr kumimoji="1" lang="ja-JP" altLang="en-US" dirty="0"/>
          </a:p>
        </p:txBody>
      </p:sp>
      <p:sp>
        <p:nvSpPr>
          <p:cNvPr id="9" name="右矢印 8"/>
          <p:cNvSpPr/>
          <p:nvPr userDrawn="1"/>
        </p:nvSpPr>
        <p:spPr>
          <a:xfrm>
            <a:off x="7874362" y="3354262"/>
            <a:ext cx="388127" cy="172604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30204" y="934028"/>
            <a:ext cx="3400470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1" name="コンテンツ プレースホルダー 14"/>
          <p:cNvSpPr>
            <a:spLocks noGrp="1"/>
          </p:cNvSpPr>
          <p:nvPr>
            <p:ph sz="quarter" idx="31" hasCustomPrompt="1"/>
          </p:nvPr>
        </p:nvSpPr>
        <p:spPr>
          <a:xfrm>
            <a:off x="730204" y="2704503"/>
            <a:ext cx="3400470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2" name="コンテンツ プレースホルダー 14"/>
          <p:cNvSpPr>
            <a:spLocks noGrp="1"/>
          </p:cNvSpPr>
          <p:nvPr>
            <p:ph sz="quarter" idx="34" hasCustomPrompt="1"/>
          </p:nvPr>
        </p:nvSpPr>
        <p:spPr>
          <a:xfrm>
            <a:off x="730204" y="4477788"/>
            <a:ext cx="3400470" cy="1642187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6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4"/>
            <a:ext cx="344224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7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21" name="テキスト プレースホルダー 8"/>
          <p:cNvSpPr>
            <a:spLocks noGrp="1"/>
          </p:cNvSpPr>
          <p:nvPr>
            <p:ph type="body" sz="quarter" idx="38" hasCustomPrompt="1"/>
          </p:nvPr>
        </p:nvSpPr>
        <p:spPr>
          <a:xfrm>
            <a:off x="4335462" y="3078049"/>
            <a:ext cx="344224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22" name="テキスト プレースホルダー 8"/>
          <p:cNvSpPr>
            <a:spLocks noGrp="1"/>
          </p:cNvSpPr>
          <p:nvPr>
            <p:ph type="body" sz="quarter" idx="39" hasCustomPrompt="1"/>
          </p:nvPr>
        </p:nvSpPr>
        <p:spPr>
          <a:xfrm>
            <a:off x="4335462" y="4848524"/>
            <a:ext cx="3442248" cy="1268641"/>
          </a:xfrm>
          <a:prstGeom prst="rect">
            <a:avLst/>
          </a:prstGeom>
        </p:spPr>
        <p:txBody>
          <a:bodyPr lIns="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3" name="タイトル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7566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06683" y="1235268"/>
            <a:ext cx="4981243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6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844510"/>
            <a:ext cx="6091613" cy="324039"/>
          </a:xfrm>
          <a:prstGeom prst="rect">
            <a:avLst/>
          </a:prstGeom>
        </p:spPr>
        <p:txBody>
          <a:bodyPr lIns="720000" tIns="0" rIns="36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7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6091613" y="844510"/>
            <a:ext cx="6100387" cy="324039"/>
          </a:xfrm>
          <a:prstGeom prst="rect">
            <a:avLst/>
          </a:prstGeom>
        </p:spPr>
        <p:txBody>
          <a:bodyPr lIns="396000" tIns="0" rIns="72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8" name="コンテンツ プレースホルダー 14"/>
          <p:cNvSpPr>
            <a:spLocks noGrp="1"/>
          </p:cNvSpPr>
          <p:nvPr>
            <p:ph sz="quarter" idx="28" hasCustomPrompt="1"/>
          </p:nvPr>
        </p:nvSpPr>
        <p:spPr>
          <a:xfrm>
            <a:off x="6506408" y="1235268"/>
            <a:ext cx="4981243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4026912"/>
            <a:ext cx="6091613" cy="1580982"/>
          </a:xfrm>
          <a:prstGeom prst="rect">
            <a:avLst/>
          </a:prstGeom>
        </p:spPr>
        <p:txBody>
          <a:bodyPr lIns="720000" tIns="0" rIns="36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5" hasCustomPrompt="1"/>
          </p:nvPr>
        </p:nvSpPr>
        <p:spPr>
          <a:xfrm>
            <a:off x="6091613" y="4026912"/>
            <a:ext cx="6100387" cy="1580982"/>
          </a:xfrm>
          <a:prstGeom prst="rect">
            <a:avLst/>
          </a:prstGeom>
        </p:spPr>
        <p:txBody>
          <a:bodyPr lIns="396000" tIns="0" rIns="72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5689453"/>
            <a:ext cx="12201132" cy="445407"/>
          </a:xfrm>
          <a:prstGeom prst="rect">
            <a:avLst/>
          </a:prstGeom>
        </p:spPr>
        <p:txBody>
          <a:bodyPr lIns="720000" tIns="0" rIns="720000" bIns="0" anchor="ctr"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13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2" name="タイトル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2032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：グラフィック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"/>
            <a:ext cx="12192000" cy="685782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9161" y="616744"/>
            <a:ext cx="2199866" cy="838676"/>
          </a:xfrm>
          <a:prstGeom prst="rect">
            <a:avLst/>
          </a:prstGeom>
        </p:spPr>
      </p:pic>
      <p:sp>
        <p:nvSpPr>
          <p:cNvPr id="13" name="図プレースホルダー 12"/>
          <p:cNvSpPr>
            <a:spLocks noGrp="1"/>
          </p:cNvSpPr>
          <p:nvPr>
            <p:ph type="pic" sz="quarter" idx="13" hasCustomPrompt="1"/>
          </p:nvPr>
        </p:nvSpPr>
        <p:spPr>
          <a:xfrm>
            <a:off x="6724202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9" name="図プレースホルダー 12"/>
          <p:cNvSpPr>
            <a:spLocks noGrp="1"/>
          </p:cNvSpPr>
          <p:nvPr>
            <p:ph type="pic" sz="quarter" idx="14" hasCustomPrompt="1"/>
          </p:nvPr>
        </p:nvSpPr>
        <p:spPr>
          <a:xfrm>
            <a:off x="7167819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9" name="図プレースホルダー 12"/>
          <p:cNvSpPr>
            <a:spLocks noGrp="1"/>
          </p:cNvSpPr>
          <p:nvPr>
            <p:ph type="pic" sz="quarter" idx="18" hasCustomPrompt="1"/>
          </p:nvPr>
        </p:nvSpPr>
        <p:spPr>
          <a:xfrm>
            <a:off x="6724202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0" name="図プレースホルダー 12"/>
          <p:cNvSpPr>
            <a:spLocks noGrp="1"/>
          </p:cNvSpPr>
          <p:nvPr>
            <p:ph type="pic" sz="quarter" idx="19" hasCustomPrompt="1"/>
          </p:nvPr>
        </p:nvSpPr>
        <p:spPr>
          <a:xfrm>
            <a:off x="7167819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4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6280586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45" name="図プレースホルダー 12"/>
          <p:cNvSpPr>
            <a:spLocks noGrp="1"/>
          </p:cNvSpPr>
          <p:nvPr>
            <p:ph type="pic" sz="quarter" idx="24" hasCustomPrompt="1"/>
          </p:nvPr>
        </p:nvSpPr>
        <p:spPr>
          <a:xfrm>
            <a:off x="6280586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4" name="テキスト プレースホルダー 7"/>
          <p:cNvSpPr>
            <a:spLocks noGrp="1"/>
          </p:cNvSpPr>
          <p:nvPr>
            <p:ph type="body" sz="quarter" idx="26" hasCustomPrompt="1"/>
          </p:nvPr>
        </p:nvSpPr>
        <p:spPr>
          <a:xfrm>
            <a:off x="3600315" y="6277067"/>
            <a:ext cx="4199256" cy="40370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800" baseline="0">
                <a:solidFill>
                  <a:schemeClr val="bg1">
                    <a:lumMod val="75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en-US" altLang="ja-JP" dirty="0" smtClean="0"/>
              <a:t>SDGs</a:t>
            </a:r>
            <a:r>
              <a:rPr kumimoji="1" lang="ja-JP" altLang="en-US" dirty="0" smtClean="0"/>
              <a:t>マークは右下揃えで挿入してください↑　　</a:t>
            </a:r>
            <a:endParaRPr kumimoji="1" lang="ja-JP" altLang="en-US" dirty="0"/>
          </a:p>
        </p:txBody>
      </p:sp>
      <p:sp>
        <p:nvSpPr>
          <p:cNvPr id="26" name="図プレースホルダー 12"/>
          <p:cNvSpPr>
            <a:spLocks noGrp="1"/>
          </p:cNvSpPr>
          <p:nvPr>
            <p:ph type="pic" sz="quarter" idx="33" hasCustomPrompt="1"/>
          </p:nvPr>
        </p:nvSpPr>
        <p:spPr>
          <a:xfrm>
            <a:off x="5836970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7" name="図プレースホルダー 12"/>
          <p:cNvSpPr>
            <a:spLocks noGrp="1"/>
          </p:cNvSpPr>
          <p:nvPr>
            <p:ph type="pic" sz="quarter" idx="34" hasCustomPrompt="1"/>
          </p:nvPr>
        </p:nvSpPr>
        <p:spPr>
          <a:xfrm>
            <a:off x="5836970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23" name="図プレースホルダー 12"/>
          <p:cNvSpPr>
            <a:spLocks noGrp="1"/>
          </p:cNvSpPr>
          <p:nvPr>
            <p:ph type="pic" sz="quarter" idx="36" hasCustomPrompt="1"/>
          </p:nvPr>
        </p:nvSpPr>
        <p:spPr>
          <a:xfrm>
            <a:off x="5393354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0" name="図プレースホルダー 12"/>
          <p:cNvSpPr>
            <a:spLocks noGrp="1"/>
          </p:cNvSpPr>
          <p:nvPr>
            <p:ph type="pic" sz="quarter" idx="37" hasCustomPrompt="1"/>
          </p:nvPr>
        </p:nvSpPr>
        <p:spPr>
          <a:xfrm>
            <a:off x="5393354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1" name="図プレースホルダー 12"/>
          <p:cNvSpPr>
            <a:spLocks noGrp="1"/>
          </p:cNvSpPr>
          <p:nvPr>
            <p:ph type="pic" sz="quarter" idx="38" hasCustomPrompt="1"/>
          </p:nvPr>
        </p:nvSpPr>
        <p:spPr>
          <a:xfrm>
            <a:off x="4949738" y="5401152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32" name="図プレースホルダー 12"/>
          <p:cNvSpPr>
            <a:spLocks noGrp="1"/>
          </p:cNvSpPr>
          <p:nvPr>
            <p:ph type="pic" sz="quarter" idx="39" hasCustomPrompt="1"/>
          </p:nvPr>
        </p:nvSpPr>
        <p:spPr>
          <a:xfrm>
            <a:off x="4949738" y="5842954"/>
            <a:ext cx="401583" cy="400050"/>
          </a:xfrm>
          <a:prstGeom prst="rect">
            <a:avLst/>
          </a:prstGeom>
          <a:noFill/>
        </p:spPr>
        <p:txBody>
          <a:bodyPr anchor="t"/>
          <a:lstStyle>
            <a:lvl1pPr algn="ctr">
              <a:defRPr sz="600" b="1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en-US" altLang="ja-JP" dirty="0" smtClean="0"/>
              <a:t>SDGs</a:t>
            </a:r>
            <a:endParaRPr kumimoji="1" lang="ja-JP" altLang="en-US" dirty="0"/>
          </a:p>
        </p:txBody>
      </p:sp>
      <p:sp>
        <p:nvSpPr>
          <p:cNvPr id="83" name="テキスト プレースホルダー 7"/>
          <p:cNvSpPr>
            <a:spLocks noGrp="1"/>
          </p:cNvSpPr>
          <p:nvPr>
            <p:ph type="body" sz="quarter" idx="11" hasCustomPrompt="1"/>
          </p:nvPr>
        </p:nvSpPr>
        <p:spPr>
          <a:xfrm>
            <a:off x="543097" y="5315229"/>
            <a:ext cx="4406641" cy="40370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 baseline="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発表者名　　</a:t>
            </a:r>
            <a:endParaRPr kumimoji="1" lang="ja-JP" altLang="en-US" dirty="0"/>
          </a:p>
        </p:txBody>
      </p:sp>
      <p:sp>
        <p:nvSpPr>
          <p:cNvPr id="84" name="テキスト プレースホルダー 7"/>
          <p:cNvSpPr>
            <a:spLocks noGrp="1"/>
          </p:cNvSpPr>
          <p:nvPr>
            <p:ph type="body" sz="quarter" idx="12" hasCustomPrompt="1"/>
          </p:nvPr>
        </p:nvSpPr>
        <p:spPr>
          <a:xfrm>
            <a:off x="539922" y="5718930"/>
            <a:ext cx="4409816" cy="576752"/>
          </a:xfrm>
          <a:prstGeom prst="rect">
            <a:avLst/>
          </a:prstGeom>
        </p:spPr>
        <p:txBody>
          <a:bodyPr rIns="36000" anchor="b"/>
          <a:lstStyle>
            <a:lvl1pPr algn="l">
              <a:lnSpc>
                <a:spcPts val="900"/>
              </a:lnSpc>
              <a:defRPr sz="1200" baseline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部署名を最高２行で記入。</a:t>
            </a:r>
            <a:endParaRPr kumimoji="1" lang="en-US" altLang="ja-JP" dirty="0" smtClean="0"/>
          </a:p>
        </p:txBody>
      </p:sp>
      <p:sp>
        <p:nvSpPr>
          <p:cNvPr id="86" name="テキスト プレースホルダー 14"/>
          <p:cNvSpPr>
            <a:spLocks noGrp="1"/>
          </p:cNvSpPr>
          <p:nvPr>
            <p:ph type="body" sz="quarter" idx="40" hasCustomPrompt="1"/>
          </p:nvPr>
        </p:nvSpPr>
        <p:spPr>
          <a:xfrm>
            <a:off x="567976" y="4978703"/>
            <a:ext cx="2971193" cy="349250"/>
          </a:xfrm>
          <a:prstGeom prst="rect">
            <a:avLst/>
          </a:prstGeom>
        </p:spPr>
        <p:txBody>
          <a:bodyPr/>
          <a:lstStyle>
            <a:lvl1pPr>
              <a:defRPr lang="ja-JP" altLang="en-US" sz="1600" dirty="0"/>
            </a:lvl1pPr>
          </a:lstStyle>
          <a:p>
            <a:pPr lvl="0"/>
            <a:r>
              <a:rPr kumimoji="1" lang="en-US" altLang="ja-JP" dirty="0" smtClean="0"/>
              <a:t>2020</a:t>
            </a:r>
            <a:r>
              <a:rPr kumimoji="1" lang="ja-JP" altLang="en-US" dirty="0" smtClean="0"/>
              <a:t>年</a:t>
            </a:r>
            <a:r>
              <a:rPr kumimoji="1" lang="en-US" altLang="ja-JP" dirty="0" smtClean="0"/>
              <a:t>0</a:t>
            </a:r>
            <a:r>
              <a:rPr kumimoji="1" lang="ja-JP" altLang="en-US" dirty="0" smtClean="0"/>
              <a:t>月</a:t>
            </a:r>
            <a:r>
              <a:rPr kumimoji="1" lang="en-US" altLang="ja-JP" dirty="0" smtClean="0"/>
              <a:t>00</a:t>
            </a:r>
            <a:r>
              <a:rPr kumimoji="1" lang="ja-JP" altLang="en-US" dirty="0" smtClean="0"/>
              <a:t>日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必要であれば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pic>
        <p:nvPicPr>
          <p:cNvPr id="25" name="図 24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342" y="294495"/>
            <a:ext cx="925173" cy="298443"/>
          </a:xfrm>
          <a:prstGeom prst="rect">
            <a:avLst/>
          </a:prstGeom>
        </p:spPr>
      </p:pic>
      <p:sp>
        <p:nvSpPr>
          <p:cNvPr id="22" name="テキスト プレースホルダー 7"/>
          <p:cNvSpPr>
            <a:spLocks noGrp="1"/>
          </p:cNvSpPr>
          <p:nvPr>
            <p:ph type="body" sz="quarter" idx="41" hasCustomPrompt="1"/>
          </p:nvPr>
        </p:nvSpPr>
        <p:spPr>
          <a:xfrm>
            <a:off x="548190" y="1984232"/>
            <a:ext cx="8122844" cy="2306880"/>
          </a:xfrm>
          <a:prstGeom prst="rect">
            <a:avLst/>
          </a:prstGeom>
        </p:spPr>
        <p:txBody>
          <a:bodyPr anchor="ctr"/>
          <a:lstStyle>
            <a:lvl1pPr>
              <a:lnSpc>
                <a:spcPts val="5000"/>
              </a:lnSpc>
              <a:defRPr sz="3600">
                <a:solidFill>
                  <a:schemeClr val="tx1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タイトルを最高３行で入力。　　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92251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06683" y="1235268"/>
            <a:ext cx="3354777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7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4026912"/>
            <a:ext cx="4229921" cy="1580982"/>
          </a:xfrm>
          <a:prstGeom prst="rect">
            <a:avLst/>
          </a:prstGeom>
        </p:spPr>
        <p:txBody>
          <a:bodyPr lIns="720000" tIns="0" rIns="18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8" name="コンテンツ プレースホルダー 14"/>
          <p:cNvSpPr>
            <a:spLocks noGrp="1"/>
          </p:cNvSpPr>
          <p:nvPr>
            <p:ph sz="quarter" idx="31" hasCustomPrompt="1"/>
          </p:nvPr>
        </p:nvSpPr>
        <p:spPr>
          <a:xfrm>
            <a:off x="4425243" y="1235268"/>
            <a:ext cx="3354777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33" hasCustomPrompt="1"/>
          </p:nvPr>
        </p:nvSpPr>
        <p:spPr>
          <a:xfrm>
            <a:off x="4229921" y="4026912"/>
            <a:ext cx="3729964" cy="1580982"/>
          </a:xfrm>
          <a:prstGeom prst="rect">
            <a:avLst/>
          </a:prstGeom>
        </p:spPr>
        <p:txBody>
          <a:bodyPr lIns="180000" tIns="0" rIns="180000" bIns="0"/>
          <a:lstStyle>
            <a:lvl1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1" name="コンテンツ プレースホルダー 14"/>
          <p:cNvSpPr>
            <a:spLocks noGrp="1"/>
          </p:cNvSpPr>
          <p:nvPr>
            <p:ph sz="quarter" idx="34" hasCustomPrompt="1"/>
          </p:nvPr>
        </p:nvSpPr>
        <p:spPr>
          <a:xfrm>
            <a:off x="8143802" y="1235268"/>
            <a:ext cx="3354777" cy="2687699"/>
          </a:xfrm>
          <a:prstGeom prst="rect">
            <a:avLst/>
          </a:prstGeom>
        </p:spPr>
        <p:txBody>
          <a:bodyPr lIns="0" tIns="0" rIns="0" bIns="180000" anchor="ctr"/>
          <a:lstStyle>
            <a:lvl1pPr algn="ctr"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13" name="テキスト プレースホルダー 8"/>
          <p:cNvSpPr>
            <a:spLocks noGrp="1"/>
          </p:cNvSpPr>
          <p:nvPr>
            <p:ph type="body" sz="quarter" idx="36" hasCustomPrompt="1"/>
          </p:nvPr>
        </p:nvSpPr>
        <p:spPr>
          <a:xfrm>
            <a:off x="7959886" y="4026912"/>
            <a:ext cx="4229920" cy="1580982"/>
          </a:xfrm>
          <a:prstGeom prst="rect">
            <a:avLst/>
          </a:prstGeom>
        </p:spPr>
        <p:txBody>
          <a:bodyPr lIns="180000" tIns="0" rIns="720000" bIns="0"/>
          <a:lstStyle>
            <a:lvl1pPr algn="just">
              <a:lnSpc>
                <a:spcPct val="100000"/>
              </a:lnSpc>
              <a:spcBef>
                <a:spcPts val="0"/>
              </a:spcBef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5689453"/>
            <a:ext cx="12201132" cy="445407"/>
          </a:xfrm>
          <a:prstGeom prst="rect">
            <a:avLst/>
          </a:prstGeom>
        </p:spPr>
        <p:txBody>
          <a:bodyPr lIns="720000" tIns="0" rIns="720000" bIns="0" anchor="ctr"/>
          <a:lstStyle>
            <a:lvl1pPr marL="0" indent="0" algn="ctr">
              <a:buNone/>
              <a:defRPr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844510"/>
            <a:ext cx="4229921" cy="324039"/>
          </a:xfrm>
          <a:prstGeom prst="rect">
            <a:avLst/>
          </a:prstGeom>
        </p:spPr>
        <p:txBody>
          <a:bodyPr lIns="720000" tIns="0" rIns="18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8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7959885" y="844510"/>
            <a:ext cx="4232115" cy="324039"/>
          </a:xfrm>
          <a:prstGeom prst="rect">
            <a:avLst/>
          </a:prstGeom>
        </p:spPr>
        <p:txBody>
          <a:bodyPr lIns="180000" tIns="0" rIns="72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9" name="テキスト プレースホルダー 16"/>
          <p:cNvSpPr>
            <a:spLocks noGrp="1"/>
          </p:cNvSpPr>
          <p:nvPr>
            <p:ph type="body" sz="quarter" idx="37" hasCustomPrompt="1"/>
          </p:nvPr>
        </p:nvSpPr>
        <p:spPr>
          <a:xfrm>
            <a:off x="4229922" y="844510"/>
            <a:ext cx="3729964" cy="324039"/>
          </a:xfrm>
          <a:prstGeom prst="rect">
            <a:avLst/>
          </a:prstGeom>
        </p:spPr>
        <p:txBody>
          <a:bodyPr lIns="180000" tIns="0" rIns="180000" bIns="0"/>
          <a:lstStyle>
            <a:lvl1pPr algn="l">
              <a:defRPr sz="2200" b="1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1679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斜め画像入り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ー 6"/>
          <p:cNvSpPr>
            <a:spLocks noGrp="1"/>
          </p:cNvSpPr>
          <p:nvPr>
            <p:ph type="pic" sz="quarter" idx="15" hasCustomPrompt="1"/>
          </p:nvPr>
        </p:nvSpPr>
        <p:spPr bwMode="white">
          <a:xfrm>
            <a:off x="6071367" y="-23813"/>
            <a:ext cx="6131745" cy="6912769"/>
          </a:xfrm>
          <a:custGeom>
            <a:avLst/>
            <a:gdLst>
              <a:gd name="connsiteX0" fmla="*/ 1017079 w 6102350"/>
              <a:gd name="connsiteY0" fmla="*/ 0 h 6864350"/>
              <a:gd name="connsiteX1" fmla="*/ 5085271 w 6102350"/>
              <a:gd name="connsiteY1" fmla="*/ 0 h 6864350"/>
              <a:gd name="connsiteX2" fmla="*/ 6102350 w 6102350"/>
              <a:gd name="connsiteY2" fmla="*/ 1017079 h 6864350"/>
              <a:gd name="connsiteX3" fmla="*/ 6102350 w 6102350"/>
              <a:gd name="connsiteY3" fmla="*/ 6864350 h 6864350"/>
              <a:gd name="connsiteX4" fmla="*/ 6102350 w 6102350"/>
              <a:gd name="connsiteY4" fmla="*/ 6864350 h 6864350"/>
              <a:gd name="connsiteX5" fmla="*/ 0 w 6102350"/>
              <a:gd name="connsiteY5" fmla="*/ 6864350 h 6864350"/>
              <a:gd name="connsiteX6" fmla="*/ 0 w 6102350"/>
              <a:gd name="connsiteY6" fmla="*/ 6864350 h 6864350"/>
              <a:gd name="connsiteX7" fmla="*/ 0 w 6102350"/>
              <a:gd name="connsiteY7" fmla="*/ 1017079 h 6864350"/>
              <a:gd name="connsiteX8" fmla="*/ 1017079 w 6102350"/>
              <a:gd name="connsiteY8" fmla="*/ 0 h 6864350"/>
              <a:gd name="connsiteX0" fmla="*/ 1017079 w 6102350"/>
              <a:gd name="connsiteY0" fmla="*/ 0 h 6864350"/>
              <a:gd name="connsiteX1" fmla="*/ 6102350 w 6102350"/>
              <a:gd name="connsiteY1" fmla="*/ 1017079 h 6864350"/>
              <a:gd name="connsiteX2" fmla="*/ 6102350 w 6102350"/>
              <a:gd name="connsiteY2" fmla="*/ 6864350 h 6864350"/>
              <a:gd name="connsiteX3" fmla="*/ 6102350 w 6102350"/>
              <a:gd name="connsiteY3" fmla="*/ 6864350 h 6864350"/>
              <a:gd name="connsiteX4" fmla="*/ 0 w 6102350"/>
              <a:gd name="connsiteY4" fmla="*/ 6864350 h 6864350"/>
              <a:gd name="connsiteX5" fmla="*/ 0 w 6102350"/>
              <a:gd name="connsiteY5" fmla="*/ 6864350 h 6864350"/>
              <a:gd name="connsiteX6" fmla="*/ 0 w 6102350"/>
              <a:gd name="connsiteY6" fmla="*/ 1017079 h 6864350"/>
              <a:gd name="connsiteX7" fmla="*/ 1017079 w 6102350"/>
              <a:gd name="connsiteY7" fmla="*/ 0 h 6864350"/>
              <a:gd name="connsiteX0" fmla="*/ 1017079 w 6110663"/>
              <a:gd name="connsiteY0" fmla="*/ 0 h 6864350"/>
              <a:gd name="connsiteX1" fmla="*/ 6110663 w 6110663"/>
              <a:gd name="connsiteY1" fmla="*/ 2926 h 6864350"/>
              <a:gd name="connsiteX2" fmla="*/ 6102350 w 6110663"/>
              <a:gd name="connsiteY2" fmla="*/ 6864350 h 6864350"/>
              <a:gd name="connsiteX3" fmla="*/ 6102350 w 6110663"/>
              <a:gd name="connsiteY3" fmla="*/ 6864350 h 6864350"/>
              <a:gd name="connsiteX4" fmla="*/ 0 w 6110663"/>
              <a:gd name="connsiteY4" fmla="*/ 6864350 h 6864350"/>
              <a:gd name="connsiteX5" fmla="*/ 0 w 6110663"/>
              <a:gd name="connsiteY5" fmla="*/ 6864350 h 6864350"/>
              <a:gd name="connsiteX6" fmla="*/ 0 w 6110663"/>
              <a:gd name="connsiteY6" fmla="*/ 1017079 h 6864350"/>
              <a:gd name="connsiteX7" fmla="*/ 1017079 w 6110663"/>
              <a:gd name="connsiteY7" fmla="*/ 0 h 6864350"/>
              <a:gd name="connsiteX0" fmla="*/ 2155923 w 6110663"/>
              <a:gd name="connsiteY0" fmla="*/ 5387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0 w 6110663"/>
              <a:gd name="connsiteY6" fmla="*/ 1014153 h 6861424"/>
              <a:gd name="connsiteX7" fmla="*/ 2155923 w 6110663"/>
              <a:gd name="connsiteY7" fmla="*/ 5387 h 6861424"/>
              <a:gd name="connsiteX0" fmla="*/ 2155923 w 6110663"/>
              <a:gd name="connsiteY0" fmla="*/ 5387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299259 w 6110663"/>
              <a:gd name="connsiteY6" fmla="*/ 5951913 h 6861424"/>
              <a:gd name="connsiteX7" fmla="*/ 2155923 w 6110663"/>
              <a:gd name="connsiteY7" fmla="*/ 5387 h 6861424"/>
              <a:gd name="connsiteX0" fmla="*/ 2155923 w 6110663"/>
              <a:gd name="connsiteY0" fmla="*/ 5387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2155923 w 6110663"/>
              <a:gd name="connsiteY6" fmla="*/ 5387 h 6861424"/>
              <a:gd name="connsiteX0" fmla="*/ 2205800 w 6110663"/>
              <a:gd name="connsiteY0" fmla="*/ 13700 h 6861424"/>
              <a:gd name="connsiteX1" fmla="*/ 6110663 w 6110663"/>
              <a:gd name="connsiteY1" fmla="*/ 0 h 6861424"/>
              <a:gd name="connsiteX2" fmla="*/ 6102350 w 6110663"/>
              <a:gd name="connsiteY2" fmla="*/ 6861424 h 6861424"/>
              <a:gd name="connsiteX3" fmla="*/ 6102350 w 6110663"/>
              <a:gd name="connsiteY3" fmla="*/ 6861424 h 6861424"/>
              <a:gd name="connsiteX4" fmla="*/ 0 w 6110663"/>
              <a:gd name="connsiteY4" fmla="*/ 6861424 h 6861424"/>
              <a:gd name="connsiteX5" fmla="*/ 0 w 6110663"/>
              <a:gd name="connsiteY5" fmla="*/ 6861424 h 6861424"/>
              <a:gd name="connsiteX6" fmla="*/ 2205800 w 6110663"/>
              <a:gd name="connsiteY6" fmla="*/ 13700 h 6861424"/>
              <a:gd name="connsiteX0" fmla="*/ 2205800 w 6110663"/>
              <a:gd name="connsiteY0" fmla="*/ 0 h 6863673"/>
              <a:gd name="connsiteX1" fmla="*/ 6110663 w 6110663"/>
              <a:gd name="connsiteY1" fmla="*/ 2249 h 6863673"/>
              <a:gd name="connsiteX2" fmla="*/ 6102350 w 6110663"/>
              <a:gd name="connsiteY2" fmla="*/ 6863673 h 6863673"/>
              <a:gd name="connsiteX3" fmla="*/ 6102350 w 6110663"/>
              <a:gd name="connsiteY3" fmla="*/ 6863673 h 6863673"/>
              <a:gd name="connsiteX4" fmla="*/ 0 w 6110663"/>
              <a:gd name="connsiteY4" fmla="*/ 6863673 h 6863673"/>
              <a:gd name="connsiteX5" fmla="*/ 0 w 6110663"/>
              <a:gd name="connsiteY5" fmla="*/ 6863673 h 6863673"/>
              <a:gd name="connsiteX6" fmla="*/ 2205800 w 6110663"/>
              <a:gd name="connsiteY6" fmla="*/ 0 h 6863673"/>
              <a:gd name="connsiteX0" fmla="*/ 2205800 w 6121295"/>
              <a:gd name="connsiteY0" fmla="*/ 3067 h 6866740"/>
              <a:gd name="connsiteX1" fmla="*/ 6121295 w 6121295"/>
              <a:gd name="connsiteY1" fmla="*/ 0 h 6866740"/>
              <a:gd name="connsiteX2" fmla="*/ 6102350 w 6121295"/>
              <a:gd name="connsiteY2" fmla="*/ 6866740 h 6866740"/>
              <a:gd name="connsiteX3" fmla="*/ 6102350 w 6121295"/>
              <a:gd name="connsiteY3" fmla="*/ 6866740 h 6866740"/>
              <a:gd name="connsiteX4" fmla="*/ 0 w 6121295"/>
              <a:gd name="connsiteY4" fmla="*/ 6866740 h 6866740"/>
              <a:gd name="connsiteX5" fmla="*/ 0 w 6121295"/>
              <a:gd name="connsiteY5" fmla="*/ 6866740 h 6866740"/>
              <a:gd name="connsiteX6" fmla="*/ 2205800 w 6121295"/>
              <a:gd name="connsiteY6" fmla="*/ 3067 h 6866740"/>
              <a:gd name="connsiteX0" fmla="*/ 2205800 w 6134100"/>
              <a:gd name="connsiteY0" fmla="*/ 3067 h 6866740"/>
              <a:gd name="connsiteX1" fmla="*/ 6121295 w 6134100"/>
              <a:gd name="connsiteY1" fmla="*/ 0 h 6866740"/>
              <a:gd name="connsiteX2" fmla="*/ 6102350 w 6134100"/>
              <a:gd name="connsiteY2" fmla="*/ 6866740 h 6866740"/>
              <a:gd name="connsiteX3" fmla="*/ 6134100 w 6134100"/>
              <a:gd name="connsiteY3" fmla="*/ 6866740 h 6866740"/>
              <a:gd name="connsiteX4" fmla="*/ 0 w 6134100"/>
              <a:gd name="connsiteY4" fmla="*/ 6866740 h 6866740"/>
              <a:gd name="connsiteX5" fmla="*/ 0 w 6134100"/>
              <a:gd name="connsiteY5" fmla="*/ 6866740 h 6866740"/>
              <a:gd name="connsiteX6" fmla="*/ 2205800 w 6134100"/>
              <a:gd name="connsiteY6" fmla="*/ 3067 h 6866740"/>
              <a:gd name="connsiteX0" fmla="*/ 2205800 w 6121295"/>
              <a:gd name="connsiteY0" fmla="*/ 3067 h 6866740"/>
              <a:gd name="connsiteX1" fmla="*/ 6121295 w 6121295"/>
              <a:gd name="connsiteY1" fmla="*/ 0 h 6866740"/>
              <a:gd name="connsiteX2" fmla="*/ 6102350 w 6121295"/>
              <a:gd name="connsiteY2" fmla="*/ 6866740 h 6866740"/>
              <a:gd name="connsiteX3" fmla="*/ 0 w 6121295"/>
              <a:gd name="connsiteY3" fmla="*/ 6866740 h 6866740"/>
              <a:gd name="connsiteX4" fmla="*/ 0 w 6121295"/>
              <a:gd name="connsiteY4" fmla="*/ 6866740 h 6866740"/>
              <a:gd name="connsiteX5" fmla="*/ 2205800 w 6121295"/>
              <a:gd name="connsiteY5" fmla="*/ 3067 h 6866740"/>
              <a:gd name="connsiteX0" fmla="*/ 2205800 w 6134100"/>
              <a:gd name="connsiteY0" fmla="*/ 3067 h 6873090"/>
              <a:gd name="connsiteX1" fmla="*/ 6121295 w 6134100"/>
              <a:gd name="connsiteY1" fmla="*/ 0 h 6873090"/>
              <a:gd name="connsiteX2" fmla="*/ 6134100 w 6134100"/>
              <a:gd name="connsiteY2" fmla="*/ 6873090 h 6873090"/>
              <a:gd name="connsiteX3" fmla="*/ 0 w 6134100"/>
              <a:gd name="connsiteY3" fmla="*/ 6866740 h 6873090"/>
              <a:gd name="connsiteX4" fmla="*/ 0 w 6134100"/>
              <a:gd name="connsiteY4" fmla="*/ 6866740 h 6873090"/>
              <a:gd name="connsiteX5" fmla="*/ 2205800 w 6134100"/>
              <a:gd name="connsiteY5" fmla="*/ 3067 h 6873090"/>
              <a:gd name="connsiteX0" fmla="*/ 2131630 w 6134100"/>
              <a:gd name="connsiteY0" fmla="*/ 11258 h 6873090"/>
              <a:gd name="connsiteX1" fmla="*/ 6121295 w 6134100"/>
              <a:gd name="connsiteY1" fmla="*/ 0 h 6873090"/>
              <a:gd name="connsiteX2" fmla="*/ 6134100 w 6134100"/>
              <a:gd name="connsiteY2" fmla="*/ 6873090 h 6873090"/>
              <a:gd name="connsiteX3" fmla="*/ 0 w 6134100"/>
              <a:gd name="connsiteY3" fmla="*/ 6866740 h 6873090"/>
              <a:gd name="connsiteX4" fmla="*/ 0 w 6134100"/>
              <a:gd name="connsiteY4" fmla="*/ 6866740 h 6873090"/>
              <a:gd name="connsiteX5" fmla="*/ 2131630 w 6134100"/>
              <a:gd name="connsiteY5" fmla="*/ 11258 h 6873090"/>
              <a:gd name="connsiteX0" fmla="*/ 2194717 w 6134100"/>
              <a:gd name="connsiteY0" fmla="*/ 807 h 6873090"/>
              <a:gd name="connsiteX1" fmla="*/ 6121295 w 6134100"/>
              <a:gd name="connsiteY1" fmla="*/ 0 h 6873090"/>
              <a:gd name="connsiteX2" fmla="*/ 6134100 w 6134100"/>
              <a:gd name="connsiteY2" fmla="*/ 6873090 h 6873090"/>
              <a:gd name="connsiteX3" fmla="*/ 0 w 6134100"/>
              <a:gd name="connsiteY3" fmla="*/ 6866740 h 6873090"/>
              <a:gd name="connsiteX4" fmla="*/ 0 w 6134100"/>
              <a:gd name="connsiteY4" fmla="*/ 6866740 h 6873090"/>
              <a:gd name="connsiteX5" fmla="*/ 2194717 w 6134100"/>
              <a:gd name="connsiteY5" fmla="*/ 807 h 687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4100" h="6873090">
                <a:moveTo>
                  <a:pt x="2194717" y="807"/>
                </a:moveTo>
                <a:lnTo>
                  <a:pt x="6121295" y="0"/>
                </a:lnTo>
                <a:cubicBezTo>
                  <a:pt x="6125563" y="2291030"/>
                  <a:pt x="6129832" y="4582060"/>
                  <a:pt x="6134100" y="6873090"/>
                </a:cubicBezTo>
                <a:lnTo>
                  <a:pt x="0" y="6866740"/>
                </a:lnTo>
                <a:lnTo>
                  <a:pt x="0" y="6866740"/>
                </a:lnTo>
                <a:lnTo>
                  <a:pt x="2194717" y="807"/>
                </a:lnTo>
                <a:close/>
              </a:path>
            </a:pathLst>
          </a:custGeom>
          <a:solidFill>
            <a:schemeClr val="tx2"/>
          </a:solidFill>
        </p:spPr>
        <p:txBody>
          <a:bodyPr bIns="32400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dirty="0" smtClean="0"/>
              <a:t>Click to add a picture.</a:t>
            </a:r>
            <a:endParaRPr kumimoji="1" lang="ja-JP" altLang="en-US" dirty="0" smtClean="0"/>
          </a:p>
          <a:p>
            <a:endParaRPr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179742" y="6332073"/>
            <a:ext cx="736034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6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706682" y="1368113"/>
            <a:ext cx="6602123" cy="4067132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ct val="100000"/>
              </a:lnSpc>
              <a:spcBef>
                <a:spcPts val="0"/>
              </a:spcBef>
              <a:defRPr sz="18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200"/>
            </a:lvl4pPr>
          </a:lstStyle>
          <a:p>
            <a:pPr lvl="0"/>
            <a:r>
              <a:rPr kumimoji="1" lang="ja-JP" altLang="en-US" dirty="0" smtClean="0"/>
              <a:t>説明を入れてください。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7" name="テキスト プレースホルダー 13"/>
          <p:cNvSpPr>
            <a:spLocks noGrp="1"/>
          </p:cNvSpPr>
          <p:nvPr>
            <p:ph type="body" sz="quarter" idx="36" hasCustomPrompt="1"/>
          </p:nvPr>
        </p:nvSpPr>
        <p:spPr>
          <a:xfrm>
            <a:off x="10900342" y="296070"/>
            <a:ext cx="920294" cy="29686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0" y="820407"/>
            <a:ext cx="10806252" cy="41577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094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全面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図プレースホルダー 5"/>
          <p:cNvSpPr>
            <a:spLocks noGrp="1"/>
          </p:cNvSpPr>
          <p:nvPr>
            <p:ph type="pic" sz="quarter" idx="12" hasCustomPrompt="1"/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</p:spPr>
        <p:txBody>
          <a:bodyPr lIns="0" tIns="0" rIns="0" bIns="540000" anchor="ctr"/>
          <a:lstStyle>
            <a:lvl1pPr algn="ctr">
              <a:defRPr sz="20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</a:t>
            </a:r>
            <a:endParaRPr kumimoji="1" lang="ja-JP" altLang="en-US" dirty="0"/>
          </a:p>
        </p:txBody>
      </p:sp>
      <p:sp>
        <p:nvSpPr>
          <p:cNvPr id="6" name="テキスト プレースホルダー 4"/>
          <p:cNvSpPr>
            <a:spLocks noGrp="1"/>
          </p:cNvSpPr>
          <p:nvPr>
            <p:ph type="body" sz="quarter" idx="32" hasCustomPrompt="1"/>
          </p:nvPr>
        </p:nvSpPr>
        <p:spPr>
          <a:xfrm>
            <a:off x="195263" y="6226643"/>
            <a:ext cx="1046134" cy="59802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7" name="テキスト プレースホルダー 4"/>
          <p:cNvSpPr>
            <a:spLocks noGrp="1"/>
          </p:cNvSpPr>
          <p:nvPr>
            <p:ph type="body" sz="quarter" idx="33" hasCustomPrompt="1"/>
          </p:nvPr>
        </p:nvSpPr>
        <p:spPr>
          <a:xfrm>
            <a:off x="1354931" y="6553198"/>
            <a:ext cx="1754982" cy="14461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lvl="0"/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8" name="テキスト プレースホルダー 13"/>
          <p:cNvSpPr>
            <a:spLocks noGrp="1"/>
          </p:cNvSpPr>
          <p:nvPr>
            <p:ph type="body" sz="quarter" idx="36" hasCustomPrompt="1"/>
          </p:nvPr>
        </p:nvSpPr>
        <p:spPr>
          <a:xfrm>
            <a:off x="10900342" y="296070"/>
            <a:ext cx="920294" cy="29686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179742" y="6332073"/>
            <a:ext cx="736034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34210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締めくく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図プレースホルダー 2"/>
          <p:cNvSpPr>
            <a:spLocks noGrp="1"/>
          </p:cNvSpPr>
          <p:nvPr>
            <p:ph type="pic" sz="quarter" idx="17" hasCustomPrompt="1"/>
          </p:nvPr>
        </p:nvSpPr>
        <p:spPr bwMode="white">
          <a:xfrm>
            <a:off x="3581400" y="-5270"/>
            <a:ext cx="8634413" cy="6869619"/>
          </a:xfrm>
          <a:custGeom>
            <a:avLst/>
            <a:gdLst>
              <a:gd name="connsiteX0" fmla="*/ 1144081 w 8621713"/>
              <a:gd name="connsiteY0" fmla="*/ 0 h 6864350"/>
              <a:gd name="connsiteX1" fmla="*/ 7477632 w 8621713"/>
              <a:gd name="connsiteY1" fmla="*/ 0 h 6864350"/>
              <a:gd name="connsiteX2" fmla="*/ 8621713 w 8621713"/>
              <a:gd name="connsiteY2" fmla="*/ 1144081 h 6864350"/>
              <a:gd name="connsiteX3" fmla="*/ 8621713 w 8621713"/>
              <a:gd name="connsiteY3" fmla="*/ 6864350 h 6864350"/>
              <a:gd name="connsiteX4" fmla="*/ 8621713 w 8621713"/>
              <a:gd name="connsiteY4" fmla="*/ 6864350 h 6864350"/>
              <a:gd name="connsiteX5" fmla="*/ 0 w 8621713"/>
              <a:gd name="connsiteY5" fmla="*/ 6864350 h 6864350"/>
              <a:gd name="connsiteX6" fmla="*/ 0 w 8621713"/>
              <a:gd name="connsiteY6" fmla="*/ 6864350 h 6864350"/>
              <a:gd name="connsiteX7" fmla="*/ 0 w 8621713"/>
              <a:gd name="connsiteY7" fmla="*/ 1144081 h 6864350"/>
              <a:gd name="connsiteX8" fmla="*/ 1144081 w 8621713"/>
              <a:gd name="connsiteY8" fmla="*/ 0 h 6864350"/>
              <a:gd name="connsiteX0" fmla="*/ 1144081 w 8621713"/>
              <a:gd name="connsiteY0" fmla="*/ 0 h 6864350"/>
              <a:gd name="connsiteX1" fmla="*/ 8621713 w 8621713"/>
              <a:gd name="connsiteY1" fmla="*/ 1144081 h 6864350"/>
              <a:gd name="connsiteX2" fmla="*/ 8621713 w 8621713"/>
              <a:gd name="connsiteY2" fmla="*/ 6864350 h 6864350"/>
              <a:gd name="connsiteX3" fmla="*/ 8621713 w 8621713"/>
              <a:gd name="connsiteY3" fmla="*/ 6864350 h 6864350"/>
              <a:gd name="connsiteX4" fmla="*/ 0 w 8621713"/>
              <a:gd name="connsiteY4" fmla="*/ 6864350 h 6864350"/>
              <a:gd name="connsiteX5" fmla="*/ 0 w 8621713"/>
              <a:gd name="connsiteY5" fmla="*/ 6864350 h 6864350"/>
              <a:gd name="connsiteX6" fmla="*/ 0 w 8621713"/>
              <a:gd name="connsiteY6" fmla="*/ 1144081 h 6864350"/>
              <a:gd name="connsiteX7" fmla="*/ 1144081 w 8621713"/>
              <a:gd name="connsiteY7" fmla="*/ 0 h 6864350"/>
              <a:gd name="connsiteX0" fmla="*/ 1144081 w 8634413"/>
              <a:gd name="connsiteY0" fmla="*/ 5269 h 6869619"/>
              <a:gd name="connsiteX1" fmla="*/ 8634413 w 8634413"/>
              <a:gd name="connsiteY1" fmla="*/ 0 h 6869619"/>
              <a:gd name="connsiteX2" fmla="*/ 8621713 w 8634413"/>
              <a:gd name="connsiteY2" fmla="*/ 6869619 h 6869619"/>
              <a:gd name="connsiteX3" fmla="*/ 8621713 w 8634413"/>
              <a:gd name="connsiteY3" fmla="*/ 6869619 h 6869619"/>
              <a:gd name="connsiteX4" fmla="*/ 0 w 8634413"/>
              <a:gd name="connsiteY4" fmla="*/ 6869619 h 6869619"/>
              <a:gd name="connsiteX5" fmla="*/ 0 w 8634413"/>
              <a:gd name="connsiteY5" fmla="*/ 6869619 h 6869619"/>
              <a:gd name="connsiteX6" fmla="*/ 0 w 8634413"/>
              <a:gd name="connsiteY6" fmla="*/ 1149350 h 6869619"/>
              <a:gd name="connsiteX7" fmla="*/ 1144081 w 8634413"/>
              <a:gd name="connsiteY7" fmla="*/ 5269 h 6869619"/>
              <a:gd name="connsiteX0" fmla="*/ 1004381 w 8634413"/>
              <a:gd name="connsiteY0" fmla="*/ 5269 h 6869619"/>
              <a:gd name="connsiteX1" fmla="*/ 8634413 w 8634413"/>
              <a:gd name="connsiteY1" fmla="*/ 0 h 6869619"/>
              <a:gd name="connsiteX2" fmla="*/ 8621713 w 8634413"/>
              <a:gd name="connsiteY2" fmla="*/ 6869619 h 6869619"/>
              <a:gd name="connsiteX3" fmla="*/ 8621713 w 8634413"/>
              <a:gd name="connsiteY3" fmla="*/ 6869619 h 6869619"/>
              <a:gd name="connsiteX4" fmla="*/ 0 w 8634413"/>
              <a:gd name="connsiteY4" fmla="*/ 6869619 h 6869619"/>
              <a:gd name="connsiteX5" fmla="*/ 0 w 8634413"/>
              <a:gd name="connsiteY5" fmla="*/ 6869619 h 6869619"/>
              <a:gd name="connsiteX6" fmla="*/ 0 w 8634413"/>
              <a:gd name="connsiteY6" fmla="*/ 1149350 h 6869619"/>
              <a:gd name="connsiteX7" fmla="*/ 1004381 w 8634413"/>
              <a:gd name="connsiteY7" fmla="*/ 5269 h 6869619"/>
              <a:gd name="connsiteX0" fmla="*/ 2007681 w 8634413"/>
              <a:gd name="connsiteY0" fmla="*/ 5269 h 6869619"/>
              <a:gd name="connsiteX1" fmla="*/ 8634413 w 8634413"/>
              <a:gd name="connsiteY1" fmla="*/ 0 h 6869619"/>
              <a:gd name="connsiteX2" fmla="*/ 8621713 w 8634413"/>
              <a:gd name="connsiteY2" fmla="*/ 6869619 h 6869619"/>
              <a:gd name="connsiteX3" fmla="*/ 8621713 w 8634413"/>
              <a:gd name="connsiteY3" fmla="*/ 6869619 h 6869619"/>
              <a:gd name="connsiteX4" fmla="*/ 0 w 8634413"/>
              <a:gd name="connsiteY4" fmla="*/ 6869619 h 6869619"/>
              <a:gd name="connsiteX5" fmla="*/ 0 w 8634413"/>
              <a:gd name="connsiteY5" fmla="*/ 6869619 h 6869619"/>
              <a:gd name="connsiteX6" fmla="*/ 0 w 8634413"/>
              <a:gd name="connsiteY6" fmla="*/ 1149350 h 6869619"/>
              <a:gd name="connsiteX7" fmla="*/ 2007681 w 8634413"/>
              <a:gd name="connsiteY7" fmla="*/ 5269 h 6869619"/>
              <a:gd name="connsiteX0" fmla="*/ 2007681 w 8634413"/>
              <a:gd name="connsiteY0" fmla="*/ 5269 h 6869619"/>
              <a:gd name="connsiteX1" fmla="*/ 8634413 w 8634413"/>
              <a:gd name="connsiteY1" fmla="*/ 0 h 6869619"/>
              <a:gd name="connsiteX2" fmla="*/ 8621713 w 8634413"/>
              <a:gd name="connsiteY2" fmla="*/ 6869619 h 6869619"/>
              <a:gd name="connsiteX3" fmla="*/ 8621713 w 8634413"/>
              <a:gd name="connsiteY3" fmla="*/ 6869619 h 6869619"/>
              <a:gd name="connsiteX4" fmla="*/ 0 w 8634413"/>
              <a:gd name="connsiteY4" fmla="*/ 6869619 h 6869619"/>
              <a:gd name="connsiteX5" fmla="*/ 0 w 8634413"/>
              <a:gd name="connsiteY5" fmla="*/ 6869619 h 6869619"/>
              <a:gd name="connsiteX6" fmla="*/ 2007681 w 8634413"/>
              <a:gd name="connsiteY6" fmla="*/ 5269 h 686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34413" h="6869619">
                <a:moveTo>
                  <a:pt x="2007681" y="5269"/>
                </a:moveTo>
                <a:lnTo>
                  <a:pt x="8634413" y="0"/>
                </a:lnTo>
                <a:cubicBezTo>
                  <a:pt x="8630180" y="2289873"/>
                  <a:pt x="8625946" y="4579746"/>
                  <a:pt x="8621713" y="6869619"/>
                </a:cubicBezTo>
                <a:lnTo>
                  <a:pt x="8621713" y="6869619"/>
                </a:lnTo>
                <a:lnTo>
                  <a:pt x="0" y="6869619"/>
                </a:lnTo>
                <a:lnTo>
                  <a:pt x="0" y="6869619"/>
                </a:lnTo>
                <a:lnTo>
                  <a:pt x="2007681" y="5269"/>
                </a:lnTo>
                <a:close/>
              </a:path>
            </a:pathLst>
          </a:custGeom>
          <a:solidFill>
            <a:schemeClr val="tx2"/>
          </a:solidFill>
        </p:spPr>
        <p:txBody>
          <a:bodyPr lIns="3096000" tIns="0" rIns="0" bIns="0" anchor="ctr"/>
          <a:lstStyle>
            <a:lvl1pPr algn="ctr">
              <a:defRPr sz="2000" baseline="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r>
              <a:rPr kumimoji="1" lang="en-US" altLang="ja-JP" dirty="0" smtClean="0"/>
              <a:t>Click to add a picture.</a:t>
            </a:r>
            <a:endParaRPr kumimoji="1" lang="ja-JP" altLang="en-US" dirty="0"/>
          </a:p>
        </p:txBody>
      </p:sp>
      <p:sp>
        <p:nvSpPr>
          <p:cNvPr id="13" name="テキスト プレースホルダー 25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0"/>
            <a:ext cx="6610350" cy="68643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828000" tIns="360000" rIns="360000" bIns="360000" anchor="ctr" anchorCtr="0"/>
          <a:lstStyle>
            <a:lvl1pPr>
              <a:lnSpc>
                <a:spcPct val="100000"/>
              </a:lnSpc>
              <a:defRPr sz="3000" b="0" i="1" spc="300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24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800">
                <a:solidFill>
                  <a:schemeClr val="bg2"/>
                </a:solidFill>
              </a:defRPr>
            </a:lvl4pPr>
            <a:lvl5pPr>
              <a:defRPr sz="1000">
                <a:solidFill>
                  <a:schemeClr val="bg2"/>
                </a:solidFill>
              </a:defRPr>
            </a:lvl5pPr>
          </a:lstStyle>
          <a:p>
            <a:pPr lvl="0"/>
            <a:r>
              <a:rPr kumimoji="1" lang="ja-JP" altLang="en-US" dirty="0" smtClean="0"/>
              <a:t>締めのメッセージを入力。</a:t>
            </a:r>
            <a:endParaRPr kumimoji="1" lang="en-US" altLang="ja-JP" dirty="0" smtClean="0"/>
          </a:p>
        </p:txBody>
      </p:sp>
      <p:sp>
        <p:nvSpPr>
          <p:cNvPr id="14" name="テキスト プレースホルダー 4"/>
          <p:cNvSpPr>
            <a:spLocks noGrp="1"/>
          </p:cNvSpPr>
          <p:nvPr>
            <p:ph type="body" sz="quarter" idx="32" hasCustomPrompt="1"/>
          </p:nvPr>
        </p:nvSpPr>
        <p:spPr>
          <a:xfrm>
            <a:off x="195263" y="6226643"/>
            <a:ext cx="1046134" cy="59802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15" name="テキスト プレースホルダー 4"/>
          <p:cNvSpPr>
            <a:spLocks noGrp="1"/>
          </p:cNvSpPr>
          <p:nvPr>
            <p:ph type="body" sz="quarter" idx="34" hasCustomPrompt="1"/>
          </p:nvPr>
        </p:nvSpPr>
        <p:spPr>
          <a:xfrm>
            <a:off x="1354932" y="6552556"/>
            <a:ext cx="1507332" cy="14287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lvl="0"/>
            <a:r>
              <a:rPr kumimoji="1"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16" name="テキスト プレースホルダー 13"/>
          <p:cNvSpPr>
            <a:spLocks noGrp="1"/>
          </p:cNvSpPr>
          <p:nvPr>
            <p:ph type="body" sz="quarter" idx="36" hasCustomPrompt="1"/>
          </p:nvPr>
        </p:nvSpPr>
        <p:spPr>
          <a:xfrm>
            <a:off x="10900342" y="296070"/>
            <a:ext cx="920294" cy="29686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19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179742" y="6332073"/>
            <a:ext cx="736034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41509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ロ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53850" y="2730815"/>
            <a:ext cx="3908110" cy="148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3787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6"/>
            <a:ext cx="12191999" cy="5475644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7692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+サマリー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1223032"/>
            <a:ext cx="12191999" cy="4961458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1114" y="729710"/>
            <a:ext cx="12203113" cy="4566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500" b="0">
                <a:solidFill>
                  <a:schemeClr val="bg2">
                    <a:lumMod val="60000"/>
                    <a:lumOff val="40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6353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+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6"/>
            <a:ext cx="12191999" cy="5475644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" y="5750891"/>
            <a:ext cx="12203113" cy="4566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500" b="0">
                <a:solidFill>
                  <a:schemeClr val="bg2">
                    <a:lumMod val="60000"/>
                    <a:lumOff val="40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1423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695325" y="934028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6" name="コンテンツ プレースホルダー 14"/>
          <p:cNvSpPr>
            <a:spLocks noGrp="1"/>
          </p:cNvSpPr>
          <p:nvPr>
            <p:ph sz="quarter" idx="25" hasCustomPrompt="1"/>
          </p:nvPr>
        </p:nvSpPr>
        <p:spPr>
          <a:xfrm>
            <a:off x="695325" y="3556005"/>
            <a:ext cx="3435349" cy="2435471"/>
          </a:xfrm>
          <a:prstGeom prst="rect">
            <a:avLst/>
          </a:prstGeom>
        </p:spPr>
        <p:txBody>
          <a:bodyPr lIns="0" tIns="0" rIns="0" bIns="180000"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7" name="テキスト プレースホルダー 11"/>
          <p:cNvSpPr>
            <a:spLocks noGrp="1"/>
          </p:cNvSpPr>
          <p:nvPr>
            <p:ph type="body" sz="quarter" idx="26" hasCustomPrompt="1"/>
          </p:nvPr>
        </p:nvSpPr>
        <p:spPr>
          <a:xfrm>
            <a:off x="4335462" y="933758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 marL="0" indent="0">
              <a:buNone/>
              <a:defRPr sz="22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8" name="テキスト プレースホルダー 11"/>
          <p:cNvSpPr>
            <a:spLocks noGrp="1"/>
          </p:cNvSpPr>
          <p:nvPr>
            <p:ph type="body" sz="quarter" idx="27" hasCustomPrompt="1"/>
          </p:nvPr>
        </p:nvSpPr>
        <p:spPr>
          <a:xfrm>
            <a:off x="4335462" y="3556005"/>
            <a:ext cx="7856537" cy="292095"/>
          </a:xfrm>
          <a:prstGeom prst="rect">
            <a:avLst/>
          </a:prstGeom>
        </p:spPr>
        <p:txBody>
          <a:bodyPr lIns="0" tIns="0" rIns="720000" bIns="0"/>
          <a:lstStyle>
            <a:lvl1pPr marL="0" indent="0">
              <a:buNone/>
              <a:defRPr sz="22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8" hasCustomPrompt="1"/>
          </p:nvPr>
        </p:nvSpPr>
        <p:spPr>
          <a:xfrm>
            <a:off x="4335462" y="1307573"/>
            <a:ext cx="7856538" cy="2063125"/>
          </a:xfrm>
          <a:prstGeom prst="rect">
            <a:avLst/>
          </a:prstGeom>
        </p:spPr>
        <p:txBody>
          <a:bodyPr lIns="0" tIns="36000" rIns="720000" bIns="0"/>
          <a:lstStyle>
            <a:lvl1pPr marL="0" indent="0" algn="just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9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90000"/>
              </a:lnSpc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9" hasCustomPrompt="1"/>
          </p:nvPr>
        </p:nvSpPr>
        <p:spPr>
          <a:xfrm>
            <a:off x="4335462" y="3928351"/>
            <a:ext cx="7856538" cy="2063125"/>
          </a:xfrm>
          <a:prstGeom prst="rect">
            <a:avLst/>
          </a:prstGeom>
        </p:spPr>
        <p:txBody>
          <a:bodyPr lIns="0" tIns="36000" rIns="720000" bIns="0"/>
          <a:lstStyle>
            <a:lvl1pPr marL="0" indent="0" algn="just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9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90000"/>
              </a:lnSpc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1" name="タイトル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0917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ページ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14"/>
          <p:cNvSpPr>
            <a:spLocks noGrp="1"/>
          </p:cNvSpPr>
          <p:nvPr>
            <p:ph sz="quarter" idx="24" hasCustomPrompt="1"/>
          </p:nvPr>
        </p:nvSpPr>
        <p:spPr>
          <a:xfrm>
            <a:off x="706683" y="1235268"/>
            <a:ext cx="4981243" cy="2687699"/>
          </a:xfrm>
          <a:prstGeom prst="rect">
            <a:avLst/>
          </a:prstGeom>
        </p:spPr>
        <p:txBody>
          <a:bodyPr lIns="0" tIns="0" rIns="0" bIns="180000"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8" name="コンテンツ プレースホルダー 14"/>
          <p:cNvSpPr>
            <a:spLocks noGrp="1"/>
          </p:cNvSpPr>
          <p:nvPr>
            <p:ph sz="quarter" idx="28" hasCustomPrompt="1"/>
          </p:nvPr>
        </p:nvSpPr>
        <p:spPr>
          <a:xfrm>
            <a:off x="6506408" y="1235268"/>
            <a:ext cx="4981243" cy="2687699"/>
          </a:xfrm>
          <a:prstGeom prst="rect">
            <a:avLst/>
          </a:prstGeom>
        </p:spPr>
        <p:txBody>
          <a:bodyPr lIns="0" tIns="0" rIns="0" bIns="180000"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画像や図を挿入</a:t>
            </a:r>
            <a:endParaRPr kumimoji="1" lang="en-US" altLang="ja-JP" dirty="0" smtClean="0"/>
          </a:p>
          <a:p>
            <a:pPr lvl="0"/>
            <a:endParaRPr kumimoji="1" lang="en-US" altLang="ja-JP" dirty="0" smtClean="0"/>
          </a:p>
          <a:p>
            <a:pPr lvl="0"/>
            <a:endParaRPr kumimoji="1" lang="ja-JP" altLang="en-US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23" hasCustomPrompt="1"/>
          </p:nvPr>
        </p:nvSpPr>
        <p:spPr>
          <a:xfrm>
            <a:off x="0" y="4026912"/>
            <a:ext cx="6091613" cy="1580982"/>
          </a:xfrm>
          <a:prstGeom prst="rect">
            <a:avLst/>
          </a:prstGeom>
        </p:spPr>
        <p:txBody>
          <a:bodyPr lIns="720000" tIns="36000" rIns="360000" bIns="0"/>
          <a:lstStyle>
            <a:lvl1pPr marL="0" indent="0" algn="just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9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90000"/>
              </a:lnSpc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25" hasCustomPrompt="1"/>
          </p:nvPr>
        </p:nvSpPr>
        <p:spPr>
          <a:xfrm>
            <a:off x="6091613" y="4026912"/>
            <a:ext cx="6100387" cy="1580982"/>
          </a:xfrm>
          <a:prstGeom prst="rect">
            <a:avLst/>
          </a:prstGeom>
        </p:spPr>
        <p:txBody>
          <a:bodyPr lIns="396000" tIns="36000" rIns="720000" bIns="0"/>
          <a:lstStyle>
            <a:lvl1pPr marL="0" indent="0" algn="just">
              <a:lnSpc>
                <a:spcPct val="9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lnSpc>
                <a:spcPct val="9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90000"/>
              </a:lnSpc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kumimoji="1" lang="ja-JP" altLang="en-US" dirty="0" smtClean="0"/>
              <a:t>本文を入れてください。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5689453"/>
            <a:ext cx="12201132" cy="445407"/>
          </a:xfrm>
          <a:prstGeom prst="rect">
            <a:avLst/>
          </a:prstGeom>
        </p:spPr>
        <p:txBody>
          <a:bodyPr lIns="720000" tIns="0" rIns="720000" bIns="0" anchor="ctr"/>
          <a:lstStyle>
            <a:lvl1pPr marL="0" indent="0" algn="ctr">
              <a:buNone/>
              <a:defRPr b="0">
                <a:solidFill>
                  <a:schemeClr val="bg2">
                    <a:lumMod val="60000"/>
                    <a:lumOff val="40000"/>
                  </a:schemeClr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ja-JP" altLang="en-US" dirty="0"/>
          </a:p>
        </p:txBody>
      </p:sp>
      <p:sp>
        <p:nvSpPr>
          <p:cNvPr id="13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marL="0" indent="0" algn="ctr">
              <a:buNone/>
              <a:defRPr b="1" spc="300">
                <a:solidFill>
                  <a:schemeClr val="bg2">
                    <a:lumMod val="60000"/>
                    <a:lumOff val="40000"/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4" name="テキスト プレースホルダー 16"/>
          <p:cNvSpPr>
            <a:spLocks noGrp="1"/>
          </p:cNvSpPr>
          <p:nvPr>
            <p:ph type="body" sz="quarter" idx="22" hasCustomPrompt="1"/>
          </p:nvPr>
        </p:nvSpPr>
        <p:spPr>
          <a:xfrm>
            <a:off x="0" y="844510"/>
            <a:ext cx="6091613" cy="324039"/>
          </a:xfrm>
          <a:prstGeom prst="rect">
            <a:avLst/>
          </a:prstGeom>
        </p:spPr>
        <p:txBody>
          <a:bodyPr lIns="720000" tIns="0" rIns="360000" bIns="0"/>
          <a:lstStyle>
            <a:lvl1pPr marL="0" indent="0" algn="l">
              <a:buNone/>
              <a:defRPr sz="22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  <p:sp>
        <p:nvSpPr>
          <p:cNvPr id="15" name="テキスト プレースホルダー 16"/>
          <p:cNvSpPr>
            <a:spLocks noGrp="1"/>
          </p:cNvSpPr>
          <p:nvPr>
            <p:ph type="body" sz="quarter" idx="26" hasCustomPrompt="1"/>
          </p:nvPr>
        </p:nvSpPr>
        <p:spPr>
          <a:xfrm>
            <a:off x="6091613" y="844510"/>
            <a:ext cx="6100387" cy="324039"/>
          </a:xfrm>
          <a:prstGeom prst="rect">
            <a:avLst/>
          </a:prstGeom>
        </p:spPr>
        <p:txBody>
          <a:bodyPr lIns="396000" tIns="0" rIns="720000" bIns="0"/>
          <a:lstStyle>
            <a:lvl1pPr marL="0" indent="0" algn="l">
              <a:buNone/>
              <a:defRPr sz="2200" b="1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サブタイトル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72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アジェン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3"/>
          <p:cNvSpPr>
            <a:spLocks noGrp="1"/>
          </p:cNvSpPr>
          <p:nvPr>
            <p:ph type="body" sz="quarter" idx="18" hasCustomPrompt="1"/>
          </p:nvPr>
        </p:nvSpPr>
        <p:spPr>
          <a:xfrm>
            <a:off x="1694924" y="1740611"/>
            <a:ext cx="10502900" cy="4371182"/>
          </a:xfrm>
          <a:prstGeom prst="rect">
            <a:avLst/>
          </a:prstGeom>
        </p:spPr>
        <p:txBody>
          <a:bodyPr/>
          <a:lstStyle>
            <a:lvl1pPr marL="457200" indent="-457200" fontAlgn="ctr">
              <a:lnSpc>
                <a:spcPct val="100000"/>
              </a:lnSpc>
              <a:buSzPct val="85000"/>
              <a:buFont typeface="+mj-lt"/>
              <a:buAutoNum type="arabicPeriod"/>
              <a:defRPr sz="2100"/>
            </a:lvl1pPr>
            <a:lvl2pPr marL="800100" indent="-342900" fontAlgn="ctr">
              <a:lnSpc>
                <a:spcPct val="100000"/>
              </a:lnSpc>
              <a:buSzPct val="85000"/>
              <a:buFont typeface="+mj-lt"/>
              <a:buAutoNum type="arabicPeriod"/>
              <a:defRPr sz="1800"/>
            </a:lvl2pPr>
            <a:lvl3pPr marL="1257300" indent="-342900" fontAlgn="ctr">
              <a:lnSpc>
                <a:spcPct val="100000"/>
              </a:lnSpc>
              <a:buSzPct val="85000"/>
              <a:buFont typeface="+mj-lt"/>
              <a:buAutoNum type="arabicPeriod"/>
              <a:defRPr sz="1800"/>
            </a:lvl3pPr>
            <a:lvl4pPr marL="1714500" indent="-342900" fontAlgn="ctr">
              <a:lnSpc>
                <a:spcPct val="100000"/>
              </a:lnSpc>
              <a:buSzPct val="85000"/>
              <a:buFont typeface="+mj-lt"/>
              <a:buAutoNum type="arabicPeriod"/>
              <a:defRPr/>
            </a:lvl4pPr>
            <a:lvl5pPr marL="2171700" indent="-342900" fontAlgn="ctr">
              <a:lnSpc>
                <a:spcPct val="100000"/>
              </a:lnSpc>
              <a:buSzPct val="85000"/>
              <a:buFont typeface="+mj-lt"/>
              <a:buAutoNum type="arabicPeriod"/>
              <a:defRPr sz="1600"/>
            </a:lvl5pPr>
          </a:lstStyle>
          <a:p>
            <a:pPr lvl="0"/>
            <a:r>
              <a:rPr kumimoji="1" lang="ja-JP" altLang="en-US" dirty="0" smtClean="0"/>
              <a:t>タイトル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6" name="テキスト プレースホルダー 9"/>
          <p:cNvSpPr>
            <a:spLocks noGrp="1"/>
          </p:cNvSpPr>
          <p:nvPr>
            <p:ph type="body" sz="quarter" idx="12" hasCustomPrompt="1"/>
          </p:nvPr>
        </p:nvSpPr>
        <p:spPr>
          <a:xfrm>
            <a:off x="631954" y="465672"/>
            <a:ext cx="10137645" cy="11710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800">
                <a:solidFill>
                  <a:schemeClr val="bg2"/>
                </a:solidFill>
                <a:latin typeface="Yu Gothic UI Semilight" panose="020B0400000000000000" pitchFamily="50" charset="-128"/>
                <a:ea typeface="Yu Gothic UI Semilight" panose="020B0400000000000000" pitchFamily="50" charset="-128"/>
              </a:defRPr>
            </a:lvl1pPr>
          </a:lstStyle>
          <a:p>
            <a:pPr lvl="0"/>
            <a:r>
              <a:rPr kumimoji="1" lang="en-US" altLang="ja-JP" dirty="0" smtClean="0"/>
              <a:t>Agenda(</a:t>
            </a:r>
            <a:r>
              <a:rPr kumimoji="1" lang="ja-JP" altLang="en-US" dirty="0" smtClean="0"/>
              <a:t>入力してください</a:t>
            </a:r>
            <a:r>
              <a:rPr kumimoji="1" lang="en-US" altLang="ja-JP" dirty="0" smtClean="0"/>
              <a:t>)</a:t>
            </a:r>
            <a:endParaRPr kumimoji="1" lang="ja-JP" altLang="en-US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19243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6" name="テキスト プレースホルダー 9"/>
          <p:cNvSpPr>
            <a:spLocks noGrp="1"/>
          </p:cNvSpPr>
          <p:nvPr>
            <p:ph type="body" sz="quarter" idx="12" hasCustomPrompt="1"/>
          </p:nvPr>
        </p:nvSpPr>
        <p:spPr>
          <a:xfrm>
            <a:off x="1000039" y="2557428"/>
            <a:ext cx="10496635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00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タイトルを入力</a:t>
            </a:r>
          </a:p>
        </p:txBody>
      </p:sp>
      <p:sp>
        <p:nvSpPr>
          <p:cNvPr id="7" name="テキスト プレースホルダー 9"/>
          <p:cNvSpPr>
            <a:spLocks noGrp="1"/>
          </p:cNvSpPr>
          <p:nvPr>
            <p:ph type="body" sz="quarter" idx="13" hasCustomPrompt="1"/>
          </p:nvPr>
        </p:nvSpPr>
        <p:spPr>
          <a:xfrm>
            <a:off x="1028615" y="3227437"/>
            <a:ext cx="10468060" cy="6096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>
                <a:solidFill>
                  <a:schemeClr val="bg2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 smtClean="0"/>
              <a:t>必要であればサブタイトルを入力</a:t>
            </a:r>
          </a:p>
        </p:txBody>
      </p:sp>
      <p:sp>
        <p:nvSpPr>
          <p:cNvPr id="8" name="テキスト プレースホルダー 9"/>
          <p:cNvSpPr>
            <a:spLocks noGrp="1"/>
          </p:cNvSpPr>
          <p:nvPr>
            <p:ph type="body" sz="quarter" idx="14" hasCustomPrompt="1"/>
          </p:nvPr>
        </p:nvSpPr>
        <p:spPr>
          <a:xfrm>
            <a:off x="2847026" y="948818"/>
            <a:ext cx="77470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>
                    <a:lumMod val="7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←数字のみを半角で入力。</a:t>
            </a:r>
          </a:p>
        </p:txBody>
      </p:sp>
      <p:sp>
        <p:nvSpPr>
          <p:cNvPr id="9" name="テキスト プレースホルダー 9"/>
          <p:cNvSpPr>
            <a:spLocks noGrp="1"/>
          </p:cNvSpPr>
          <p:nvPr>
            <p:ph type="body" sz="quarter" idx="15" hasCustomPrompt="1"/>
          </p:nvPr>
        </p:nvSpPr>
        <p:spPr>
          <a:xfrm>
            <a:off x="899519" y="4422243"/>
            <a:ext cx="10476433" cy="120403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>
                <a:solidFill>
                  <a:schemeClr val="bg1">
                    <a:lumMod val="75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タイトル・サブタイトル以外の情報は次ページへ。</a:t>
            </a:r>
          </a:p>
        </p:txBody>
      </p:sp>
      <p:sp>
        <p:nvSpPr>
          <p:cNvPr id="10" name="テキスト プレースホルダー 8"/>
          <p:cNvSpPr>
            <a:spLocks noGrp="1"/>
          </p:cNvSpPr>
          <p:nvPr>
            <p:ph type="body" sz="quarter" idx="17" hasCustomPrompt="1"/>
          </p:nvPr>
        </p:nvSpPr>
        <p:spPr>
          <a:xfrm>
            <a:off x="3207676" y="1499470"/>
            <a:ext cx="7539733" cy="424886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 dirty="0" smtClean="0"/>
              <a:t>（この表示は全画面時や印刷時には消えます。）</a:t>
            </a:r>
          </a:p>
        </p:txBody>
      </p:sp>
      <p:sp>
        <p:nvSpPr>
          <p:cNvPr id="11" name="テキスト プレースホルダー 8"/>
          <p:cNvSpPr>
            <a:spLocks noGrp="1"/>
          </p:cNvSpPr>
          <p:nvPr>
            <p:ph type="body" sz="quarter" idx="18" hasCustomPrompt="1"/>
          </p:nvPr>
        </p:nvSpPr>
        <p:spPr>
          <a:xfrm>
            <a:off x="899520" y="5201396"/>
            <a:ext cx="10476432" cy="424886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bg1">
                    <a:lumMod val="75000"/>
                  </a:schemeClr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（この表示は全画面時や印刷時には消えます。）</a:t>
            </a:r>
          </a:p>
        </p:txBody>
      </p:sp>
      <p:sp>
        <p:nvSpPr>
          <p:cNvPr id="14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16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485074" y="278224"/>
            <a:ext cx="2847695" cy="1976765"/>
          </a:xfrm>
          <a:prstGeom prst="rect">
            <a:avLst/>
          </a:prstGeom>
        </p:spPr>
        <p:txBody>
          <a:bodyPr/>
          <a:lstStyle>
            <a:lvl1pPr>
              <a:defRPr sz="15500">
                <a:solidFill>
                  <a:schemeClr val="bg2"/>
                </a:solidFill>
                <a:latin typeface="Yu Gothic UI Semilight" panose="020B0400000000000000" pitchFamily="50" charset="-128"/>
                <a:ea typeface="Yu Gothic UI Semilight" panose="020B0400000000000000" pitchFamily="50" charset="-128"/>
              </a:defRPr>
            </a:lvl1pPr>
          </a:lstStyle>
          <a:p>
            <a:pPr lvl="0"/>
            <a:r>
              <a:rPr kumimoji="1" lang="en-US" altLang="ja-JP" dirty="0" smtClean="0"/>
              <a:t>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71899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無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正方形/長方形 4"/>
          <p:cNvSpPr/>
          <p:nvPr userDrawn="1"/>
        </p:nvSpPr>
        <p:spPr bwMode="white">
          <a:xfrm>
            <a:off x="0" y="6057899"/>
            <a:ext cx="10806252" cy="8001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273005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6"/>
            <a:ext cx="12191999" cy="5475644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</a:lstStyle>
          <a:p>
            <a:pPr lvl="0"/>
            <a:r>
              <a:rPr kumimoji="1" lang="ja-JP" altLang="en-US" dirty="0" smtClean="0"/>
              <a:t>本文を入力してください。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4918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8589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+サマリ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コンテンツ プレースホルダー 24"/>
          <p:cNvSpPr>
            <a:spLocks noGrp="1"/>
          </p:cNvSpPr>
          <p:nvPr>
            <p:ph sz="quarter" idx="17" hasCustomPrompt="1"/>
          </p:nvPr>
        </p:nvSpPr>
        <p:spPr>
          <a:xfrm>
            <a:off x="0" y="708846"/>
            <a:ext cx="12191999" cy="5475644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</a:lstStyle>
          <a:p>
            <a:pPr lvl="0"/>
            <a:r>
              <a:rPr kumimoji="1" lang="ja-JP" altLang="en-US" dirty="0" smtClean="0"/>
              <a:t>本文を入力してください。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" y="5750891"/>
            <a:ext cx="12203113" cy="4566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500"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229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レイアウト+サマリー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-11114" y="729710"/>
            <a:ext cx="12203113" cy="456628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500" b="0">
                <a:solidFill>
                  <a:schemeClr val="bg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サマリーを入力</a:t>
            </a:r>
            <a:endParaRPr kumimoji="1" lang="en-US" altLang="ja-JP" dirty="0" smtClean="0"/>
          </a:p>
        </p:txBody>
      </p:sp>
      <p:sp>
        <p:nvSpPr>
          <p:cNvPr id="7" name="コンテンツ プレースホルダー 24"/>
          <p:cNvSpPr>
            <a:spLocks noGrp="1"/>
          </p:cNvSpPr>
          <p:nvPr>
            <p:ph sz="quarter" idx="19" hasCustomPrompt="1"/>
          </p:nvPr>
        </p:nvSpPr>
        <p:spPr>
          <a:xfrm>
            <a:off x="0" y="1211860"/>
            <a:ext cx="12191999" cy="4972630"/>
          </a:xfrm>
          <a:prstGeom prst="rect">
            <a:avLst/>
          </a:prstGeom>
          <a:noFill/>
        </p:spPr>
        <p:txBody>
          <a:bodyPr lIns="720000" tIns="180000" rIns="720000" bIns="0" anchor="t" anchorCtr="0"/>
          <a:lstStyle>
            <a:lvl1pPr marL="0" indent="0" algn="l"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</a:lstStyle>
          <a:p>
            <a:pPr lvl="0"/>
            <a:r>
              <a:rPr kumimoji="1" lang="ja-JP" altLang="en-US" dirty="0" smtClean="0"/>
              <a:t>本文を入力してください。</a:t>
            </a:r>
            <a:endParaRPr kumimoji="1" lang="en-US" altLang="ja-JP" dirty="0" smtClean="0"/>
          </a:p>
          <a:p>
            <a:pPr lvl="1"/>
            <a:r>
              <a:rPr kumimoji="1" lang="ja-JP" altLang="en-US" dirty="0" smtClean="0"/>
              <a:t>第２レベル</a:t>
            </a:r>
            <a:endParaRPr kumimoji="1" lang="en-US" altLang="ja-JP" dirty="0" smtClean="0"/>
          </a:p>
          <a:p>
            <a:pPr lvl="2"/>
            <a:r>
              <a:rPr kumimoji="1" lang="ja-JP" altLang="en-US" dirty="0" smtClean="0"/>
              <a:t>第３レベル</a:t>
            </a:r>
            <a:endParaRPr kumimoji="1" lang="en-US" altLang="ja-JP" dirty="0" smtClean="0"/>
          </a:p>
          <a:p>
            <a:pPr lvl="3"/>
            <a:r>
              <a:rPr kumimoji="1" lang="ja-JP" altLang="en-US" dirty="0" smtClean="0"/>
              <a:t>第４レベル</a:t>
            </a:r>
            <a:endParaRPr kumimoji="1" lang="en-US" altLang="ja-JP" dirty="0" smtClean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0" y="6243639"/>
            <a:ext cx="12203113" cy="620712"/>
          </a:xfrm>
          <a:prstGeom prst="rect">
            <a:avLst/>
          </a:prstGeom>
          <a:noFill/>
        </p:spPr>
        <p:txBody>
          <a:bodyPr lIns="108000" tIns="324000" rIns="108000" anchor="ctr"/>
          <a:lstStyle>
            <a:lvl1pPr algn="ctr">
              <a:defRPr b="1" spc="300">
                <a:solidFill>
                  <a:schemeClr val="bg2">
                    <a:alpha val="2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kumimoji="1" lang="ja-JP" altLang="en-US" dirty="0" smtClean="0"/>
              <a:t>フッターエリアには文字やコンテンツは載せないでください。</a:t>
            </a:r>
            <a:endParaRPr kumimoji="1" lang="ja-JP" altLang="en-US" dirty="0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4896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 userDrawn="1"/>
        </p:nvSpPr>
        <p:spPr bwMode="white">
          <a:xfrm>
            <a:off x="0" y="0"/>
            <a:ext cx="12192000" cy="6243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1305878" y="6525605"/>
            <a:ext cx="1624163" cy="1769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50" spc="0" dirty="0" smtClean="0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© DENSO CORPORATION</a:t>
            </a:r>
            <a:r>
              <a:rPr kumimoji="1" lang="en-US" altLang="ja-JP" sz="550" spc="0" baseline="0" dirty="0" smtClean="0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 All Rights Reserved.</a:t>
            </a:r>
            <a:endParaRPr kumimoji="1" lang="ja-JP" altLang="en-US" sz="550" spc="0" dirty="0">
              <a:solidFill>
                <a:schemeClr val="bg1">
                  <a:lumMod val="65000"/>
                </a:schemeClr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306648" y="6269161"/>
            <a:ext cx="4623616" cy="365125"/>
          </a:xfrm>
          <a:prstGeom prst="rect">
            <a:avLst/>
          </a:prstGeom>
        </p:spPr>
        <p:txBody>
          <a:bodyPr anchor="ctr"/>
          <a:lstStyle>
            <a:lvl1pPr>
              <a:defRPr lang="ja-JP" altLang="en-US" sz="800">
                <a:solidFill>
                  <a:schemeClr val="bg1">
                    <a:lumMod val="65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376239" y="6405187"/>
            <a:ext cx="680058" cy="259265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 userDrawn="1"/>
        </p:nvPicPr>
        <p:blipFill>
          <a:blip r:embed="rId2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342" y="294495"/>
            <a:ext cx="925173" cy="298443"/>
          </a:xfrm>
          <a:prstGeom prst="rect">
            <a:avLst/>
          </a:prstGeom>
        </p:spPr>
      </p:pic>
      <p:sp>
        <p:nvSpPr>
          <p:cNvPr id="3" name="タイトル プレースホルダー 2"/>
          <p:cNvSpPr>
            <a:spLocks noGrp="1"/>
          </p:cNvSpPr>
          <p:nvPr>
            <p:ph type="title"/>
          </p:nvPr>
        </p:nvSpPr>
        <p:spPr>
          <a:xfrm>
            <a:off x="0" y="254791"/>
            <a:ext cx="10806252" cy="415770"/>
          </a:xfrm>
          <a:prstGeom prst="rect">
            <a:avLst/>
          </a:prstGeom>
        </p:spPr>
        <p:txBody>
          <a:bodyPr vert="horz" lIns="396000" tIns="45720" rIns="91440" bIns="45720" rtlCol="0" anchor="t" anchorCtr="0">
            <a:no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"/>
          </p:nvPr>
        </p:nvSpPr>
        <p:spPr>
          <a:xfrm>
            <a:off x="10900342" y="6332073"/>
            <a:ext cx="7360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‹#›</a:t>
            </a:fld>
            <a:endParaRPr lang="en-US" altLang="ja-JP" sz="10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ボックス 4"/>
          <p:cNvSpPr txBox="1"/>
          <p:nvPr userDrawn="1"/>
        </p:nvSpPr>
        <p:spPr>
          <a:xfrm>
            <a:off x="11498490" y="6414312"/>
            <a:ext cx="469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100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/</a:t>
            </a:r>
            <a:r>
              <a:rPr kumimoji="1" lang="ja-JP" altLang="en-US" sz="1000" baseline="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en-US" altLang="ja-JP" sz="1000" baseline="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00</a:t>
            </a:r>
            <a:endParaRPr kumimoji="1" lang="ja-JP" altLang="en-US" sz="1000" dirty="0" smtClean="0">
              <a:solidFill>
                <a:schemeClr val="bg1">
                  <a:lumMod val="6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1272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7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  <p:sldLayoutId id="2147483729" r:id="rId18"/>
    <p:sldLayoutId id="2147483730" r:id="rId19"/>
    <p:sldLayoutId id="2147483732" r:id="rId20"/>
    <p:sldLayoutId id="2147483733" r:id="rId21"/>
    <p:sldLayoutId id="2147483734" r:id="rId22"/>
    <p:sldLayoutId id="2147483735" r:id="rId23"/>
    <p:sldLayoutId id="2147483736" r:id="rId2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6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04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 userDrawn="1">
          <p15:clr>
            <a:srgbClr val="F26B43"/>
          </p15:clr>
        </p15:guide>
        <p15:guide id="4" orient="horz" pos="390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/>
          <p:cNvSpPr txBox="1"/>
          <p:nvPr userDrawn="1"/>
        </p:nvSpPr>
        <p:spPr>
          <a:xfrm>
            <a:off x="1305878" y="6525605"/>
            <a:ext cx="1624163" cy="1769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50" spc="0" dirty="0" smtClean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© DENSO CORPORATION</a:t>
            </a:r>
            <a:r>
              <a:rPr kumimoji="1" lang="en-US" altLang="ja-JP" sz="550" spc="0" baseline="0" dirty="0" smtClean="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 All Rights Reserved.</a:t>
            </a:r>
            <a:endParaRPr kumimoji="1" lang="ja-JP" altLang="en-US" sz="550" spc="0" dirty="0">
              <a:solidFill>
                <a:schemeClr val="bg1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3"/>
          </p:nvPr>
        </p:nvSpPr>
        <p:spPr>
          <a:xfrm>
            <a:off x="1306648" y="6269161"/>
            <a:ext cx="4623616" cy="365125"/>
          </a:xfrm>
          <a:prstGeom prst="rect">
            <a:avLst/>
          </a:prstGeom>
        </p:spPr>
        <p:txBody>
          <a:bodyPr anchor="ctr"/>
          <a:lstStyle>
            <a:lvl1pPr>
              <a:defRPr lang="ja-JP" altLang="en-US" sz="800">
                <a:solidFill>
                  <a:schemeClr val="bg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46" y="6230012"/>
            <a:ext cx="1040415" cy="592385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342" y="296070"/>
            <a:ext cx="920294" cy="296869"/>
          </a:xfrm>
          <a:prstGeom prst="rect">
            <a:avLst/>
          </a:prstGeom>
        </p:spPr>
      </p:pic>
      <p:sp>
        <p:nvSpPr>
          <p:cNvPr id="7" name="タイトル プレースホルダー 2"/>
          <p:cNvSpPr>
            <a:spLocks noGrp="1"/>
          </p:cNvSpPr>
          <p:nvPr>
            <p:ph type="title"/>
          </p:nvPr>
        </p:nvSpPr>
        <p:spPr>
          <a:xfrm>
            <a:off x="0" y="254791"/>
            <a:ext cx="10806252" cy="415770"/>
          </a:xfrm>
          <a:prstGeom prst="rect">
            <a:avLst/>
          </a:prstGeom>
        </p:spPr>
        <p:txBody>
          <a:bodyPr vert="horz" lIns="396000" tIns="45720" rIns="91440" bIns="45720" rtlCol="0" anchor="t" anchorCtr="0">
            <a:no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スライド番号プレースホルダー 3"/>
          <p:cNvSpPr>
            <a:spLocks noGrp="1"/>
          </p:cNvSpPr>
          <p:nvPr>
            <p:ph type="sldNum" sz="quarter" idx="4"/>
          </p:nvPr>
        </p:nvSpPr>
        <p:spPr>
          <a:xfrm>
            <a:off x="10900342" y="6332073"/>
            <a:ext cx="7360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defRPr sz="1400">
                <a:solidFill>
                  <a:schemeClr val="bg1"/>
                </a:solidFill>
              </a:defRPr>
            </a:lvl1pPr>
          </a:lstStyle>
          <a:p>
            <a:fld id="{A4345066-4952-40C1-BC8B-CE2851EC3EF2}" type="slidenum">
              <a:rPr lang="ja-JP" altLang="en-US" smtClean="0">
                <a:ea typeface="Yu Gothic UI Light" panose="020B0300000000000000" pitchFamily="50" charset="-128"/>
              </a:rPr>
              <a:pPr/>
              <a:t>‹#›</a:t>
            </a:fld>
            <a:endParaRPr lang="en-US" altLang="ja-JP" sz="900" dirty="0" smtClean="0">
              <a:ea typeface="Yu Gothic UI Light" panose="020B0300000000000000" pitchFamily="50" charset="-128"/>
            </a:endParaRPr>
          </a:p>
        </p:txBody>
      </p:sp>
      <p:sp>
        <p:nvSpPr>
          <p:cNvPr id="14" name="テキスト ボックス 13"/>
          <p:cNvSpPr txBox="1"/>
          <p:nvPr userDrawn="1"/>
        </p:nvSpPr>
        <p:spPr>
          <a:xfrm>
            <a:off x="11498490" y="6414312"/>
            <a:ext cx="4699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1000" dirty="0" smtClean="0">
                <a:solidFill>
                  <a:schemeClr val="bg1"/>
                </a:solidFill>
                <a:latin typeface="+mn-ea"/>
                <a:ea typeface="+mn-ea"/>
              </a:rPr>
              <a:t>/</a:t>
            </a:r>
            <a:r>
              <a:rPr kumimoji="1" lang="ja-JP" altLang="en-US" sz="1000" baseline="0" dirty="0" smtClean="0">
                <a:solidFill>
                  <a:schemeClr val="bg1"/>
                </a:solidFill>
                <a:latin typeface="+mn-ea"/>
                <a:ea typeface="+mn-ea"/>
              </a:rPr>
              <a:t> </a:t>
            </a:r>
            <a:r>
              <a:rPr kumimoji="1" lang="en-US" altLang="ja-JP" sz="1000" baseline="0" dirty="0" smtClean="0">
                <a:solidFill>
                  <a:schemeClr val="bg1"/>
                </a:solidFill>
                <a:latin typeface="+mn-ea"/>
                <a:ea typeface="+mn-ea"/>
              </a:rPr>
              <a:t>00</a:t>
            </a:r>
            <a:endParaRPr kumimoji="1" lang="ja-JP" altLang="en-US" sz="1000" dirty="0" smtClean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160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65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04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 userDrawn="1">
          <p15:clr>
            <a:srgbClr val="F26B43"/>
          </p15:clr>
        </p15:guide>
        <p15:guide id="4" orient="horz" pos="390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129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12" Type="http://schemas.openxmlformats.org/officeDocument/2006/relationships/image" Target="../media/image128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11" Type="http://schemas.openxmlformats.org/officeDocument/2006/relationships/image" Target="../media/image127.png"/><Relationship Id="rId5" Type="http://schemas.openxmlformats.org/officeDocument/2006/relationships/image" Target="../media/image121.png"/><Relationship Id="rId15" Type="http://schemas.openxmlformats.org/officeDocument/2006/relationships/image" Target="../media/image131.png"/><Relationship Id="rId10" Type="http://schemas.openxmlformats.org/officeDocument/2006/relationships/image" Target="../media/image126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Relationship Id="rId14" Type="http://schemas.openxmlformats.org/officeDocument/2006/relationships/image" Target="../media/image1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13" Type="http://schemas.openxmlformats.org/officeDocument/2006/relationships/image" Target="../media/image139.png"/><Relationship Id="rId18" Type="http://schemas.openxmlformats.org/officeDocument/2006/relationships/image" Target="../media/image144.png"/><Relationship Id="rId3" Type="http://schemas.openxmlformats.org/officeDocument/2006/relationships/image" Target="../media/image133.png"/><Relationship Id="rId7" Type="http://schemas.openxmlformats.org/officeDocument/2006/relationships/image" Target="../media/image136.png"/><Relationship Id="rId12" Type="http://schemas.openxmlformats.org/officeDocument/2006/relationships/image" Target="../media/image50.png"/><Relationship Id="rId17" Type="http://schemas.openxmlformats.org/officeDocument/2006/relationships/image" Target="../media/image143.png"/><Relationship Id="rId2" Type="http://schemas.openxmlformats.org/officeDocument/2006/relationships/image" Target="../media/image132.png"/><Relationship Id="rId16" Type="http://schemas.openxmlformats.org/officeDocument/2006/relationships/image" Target="../media/image142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png"/><Relationship Id="rId11" Type="http://schemas.openxmlformats.org/officeDocument/2006/relationships/image" Target="../media/image138.png"/><Relationship Id="rId5" Type="http://schemas.openxmlformats.org/officeDocument/2006/relationships/image" Target="../media/image113.png"/><Relationship Id="rId15" Type="http://schemas.openxmlformats.org/officeDocument/2006/relationships/image" Target="../media/image141.png"/><Relationship Id="rId10" Type="http://schemas.openxmlformats.org/officeDocument/2006/relationships/image" Target="../media/image43.png"/><Relationship Id="rId19" Type="http://schemas.openxmlformats.org/officeDocument/2006/relationships/image" Target="../media/image145.png"/><Relationship Id="rId4" Type="http://schemas.openxmlformats.org/officeDocument/2006/relationships/image" Target="../media/image134.png"/><Relationship Id="rId9" Type="http://schemas.openxmlformats.org/officeDocument/2006/relationships/image" Target="../media/image93.png"/><Relationship Id="rId14" Type="http://schemas.openxmlformats.org/officeDocument/2006/relationships/image" Target="../media/image1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47.png"/><Relationship Id="rId7" Type="http://schemas.openxmlformats.org/officeDocument/2006/relationships/image" Target="../media/image151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10" Type="http://schemas.openxmlformats.org/officeDocument/2006/relationships/image" Target="../media/image154.png"/><Relationship Id="rId4" Type="http://schemas.openxmlformats.org/officeDocument/2006/relationships/image" Target="../media/image148.png"/><Relationship Id="rId9" Type="http://schemas.openxmlformats.org/officeDocument/2006/relationships/image" Target="../media/image15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13" Type="http://schemas.openxmlformats.org/officeDocument/2006/relationships/image" Target="../media/image166.png"/><Relationship Id="rId3" Type="http://schemas.openxmlformats.org/officeDocument/2006/relationships/image" Target="../media/image156.png"/><Relationship Id="rId7" Type="http://schemas.openxmlformats.org/officeDocument/2006/relationships/image" Target="../media/image160.png"/><Relationship Id="rId12" Type="http://schemas.openxmlformats.org/officeDocument/2006/relationships/image" Target="../media/image165.png"/><Relationship Id="rId2" Type="http://schemas.openxmlformats.org/officeDocument/2006/relationships/image" Target="../media/image155.png"/><Relationship Id="rId16" Type="http://schemas.openxmlformats.org/officeDocument/2006/relationships/image" Target="../media/image1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9.png"/><Relationship Id="rId11" Type="http://schemas.openxmlformats.org/officeDocument/2006/relationships/image" Target="../media/image164.png"/><Relationship Id="rId5" Type="http://schemas.openxmlformats.org/officeDocument/2006/relationships/image" Target="../media/image158.png"/><Relationship Id="rId15" Type="http://schemas.openxmlformats.org/officeDocument/2006/relationships/image" Target="../media/image168.png"/><Relationship Id="rId10" Type="http://schemas.openxmlformats.org/officeDocument/2006/relationships/image" Target="../media/image163.png"/><Relationship Id="rId4" Type="http://schemas.openxmlformats.org/officeDocument/2006/relationships/image" Target="../media/image157.png"/><Relationship Id="rId9" Type="http://schemas.openxmlformats.org/officeDocument/2006/relationships/image" Target="../media/image162.png"/><Relationship Id="rId14" Type="http://schemas.openxmlformats.org/officeDocument/2006/relationships/image" Target="../media/image16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26" Type="http://schemas.openxmlformats.org/officeDocument/2006/relationships/image" Target="../media/image44.png"/><Relationship Id="rId3" Type="http://schemas.openxmlformats.org/officeDocument/2006/relationships/image" Target="../media/image21.png"/><Relationship Id="rId21" Type="http://schemas.openxmlformats.org/officeDocument/2006/relationships/image" Target="../media/image39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5" Type="http://schemas.openxmlformats.org/officeDocument/2006/relationships/image" Target="../media/image43.pn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24" Type="http://schemas.openxmlformats.org/officeDocument/2006/relationships/image" Target="../media/image42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23" Type="http://schemas.openxmlformats.org/officeDocument/2006/relationships/image" Target="../media/image41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Relationship Id="rId22" Type="http://schemas.openxmlformats.org/officeDocument/2006/relationships/image" Target="../media/image40.png"/><Relationship Id="rId27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19.png"/><Relationship Id="rId18" Type="http://schemas.openxmlformats.org/officeDocument/2006/relationships/image" Target="../media/image74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17" Type="http://schemas.openxmlformats.org/officeDocument/2006/relationships/image" Target="../media/image73.png"/><Relationship Id="rId2" Type="http://schemas.openxmlformats.org/officeDocument/2006/relationships/image" Target="../media/image59.png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71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18" Type="http://schemas.openxmlformats.org/officeDocument/2006/relationships/image" Target="../media/image90.png"/><Relationship Id="rId3" Type="http://schemas.openxmlformats.org/officeDocument/2006/relationships/image" Target="../media/image75.png"/><Relationship Id="rId21" Type="http://schemas.openxmlformats.org/officeDocument/2006/relationships/image" Target="../media/image93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17" Type="http://schemas.openxmlformats.org/officeDocument/2006/relationships/image" Target="../media/image89.png"/><Relationship Id="rId2" Type="http://schemas.openxmlformats.org/officeDocument/2006/relationships/image" Target="../media/image43.png"/><Relationship Id="rId16" Type="http://schemas.openxmlformats.org/officeDocument/2006/relationships/image" Target="../media/image88.png"/><Relationship Id="rId20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5" Type="http://schemas.openxmlformats.org/officeDocument/2006/relationships/image" Target="../media/image87.png"/><Relationship Id="rId10" Type="http://schemas.openxmlformats.org/officeDocument/2006/relationships/image" Target="../media/image82.png"/><Relationship Id="rId19" Type="http://schemas.openxmlformats.org/officeDocument/2006/relationships/image" Target="../media/image91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png"/><Relationship Id="rId22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04.png"/><Relationship Id="rId18" Type="http://schemas.openxmlformats.org/officeDocument/2006/relationships/image" Target="../media/image109.png"/><Relationship Id="rId26" Type="http://schemas.openxmlformats.org/officeDocument/2006/relationships/image" Target="../media/image116.png"/><Relationship Id="rId3" Type="http://schemas.openxmlformats.org/officeDocument/2006/relationships/image" Target="../media/image95.png"/><Relationship Id="rId21" Type="http://schemas.openxmlformats.org/officeDocument/2006/relationships/image" Target="../media/image112.png"/><Relationship Id="rId7" Type="http://schemas.openxmlformats.org/officeDocument/2006/relationships/image" Target="../media/image99.png"/><Relationship Id="rId12" Type="http://schemas.openxmlformats.org/officeDocument/2006/relationships/image" Target="../media/image103.png"/><Relationship Id="rId17" Type="http://schemas.openxmlformats.org/officeDocument/2006/relationships/image" Target="../media/image108.png"/><Relationship Id="rId25" Type="http://schemas.openxmlformats.org/officeDocument/2006/relationships/image" Target="../media/image115.png"/><Relationship Id="rId2" Type="http://schemas.openxmlformats.org/officeDocument/2006/relationships/image" Target="../media/image94.png"/><Relationship Id="rId16" Type="http://schemas.openxmlformats.org/officeDocument/2006/relationships/image" Target="../media/image107.png"/><Relationship Id="rId20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11" Type="http://schemas.openxmlformats.org/officeDocument/2006/relationships/image" Target="../media/image41.png"/><Relationship Id="rId24" Type="http://schemas.openxmlformats.org/officeDocument/2006/relationships/image" Target="../media/image114.png"/><Relationship Id="rId5" Type="http://schemas.openxmlformats.org/officeDocument/2006/relationships/image" Target="../media/image97.png"/><Relationship Id="rId15" Type="http://schemas.openxmlformats.org/officeDocument/2006/relationships/image" Target="../media/image106.png"/><Relationship Id="rId23" Type="http://schemas.openxmlformats.org/officeDocument/2006/relationships/image" Target="../media/image93.png"/><Relationship Id="rId10" Type="http://schemas.openxmlformats.org/officeDocument/2006/relationships/image" Target="../media/image102.png"/><Relationship Id="rId19" Type="http://schemas.openxmlformats.org/officeDocument/2006/relationships/image" Target="../media/image110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Relationship Id="rId14" Type="http://schemas.openxmlformats.org/officeDocument/2006/relationships/image" Target="../media/image105.png"/><Relationship Id="rId22" Type="http://schemas.openxmlformats.org/officeDocument/2006/relationships/image" Target="../media/image113.png"/><Relationship Id="rId27" Type="http://schemas.openxmlformats.org/officeDocument/2006/relationships/image" Target="../media/image1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プレースホルダー 6"/>
          <p:cNvPicPr>
            <a:picLocks noGrp="1" noChangeAspect="1"/>
          </p:cNvPicPr>
          <p:nvPr>
            <p:ph type="pic" sz="quarter" idx="3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9" r="15639"/>
          <a:stretch>
            <a:fillRect/>
          </a:stretch>
        </p:blipFill>
        <p:spPr/>
      </p:pic>
      <p:sp>
        <p:nvSpPr>
          <p:cNvPr id="3" name="テキスト プレースホルダー 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/>
          </p:nvPr>
        </p:nvSpPr>
        <p:spPr>
          <a:xfrm>
            <a:off x="543097" y="5248445"/>
            <a:ext cx="3719810" cy="394175"/>
          </a:xfrm>
        </p:spPr>
        <p:txBody>
          <a:bodyPr/>
          <a:lstStyle/>
          <a:p>
            <a:r>
              <a:rPr kumimoji="1" lang="en-US" altLang="ja-JP" spc="-150" dirty="0" smtClean="0"/>
              <a:t>Mobility &amp; Object  Ver.2</a:t>
            </a:r>
            <a:endParaRPr kumimoji="1" lang="ja-JP" altLang="en-US" spc="-150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29" name="図プレースホルダー 28"/>
          <p:cNvPicPr>
            <a:picLocks noGrp="1" noChangeAspect="1"/>
          </p:cNvPicPr>
          <p:nvPr>
            <p:ph type="pic" sz="quarter" idx="19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" b="210"/>
          <a:stretch>
            <a:fillRect/>
          </a:stretch>
        </p:blipFill>
        <p:spPr/>
      </p:pic>
      <p:sp>
        <p:nvSpPr>
          <p:cNvPr id="11" name="テキスト プレースホルダー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2" name="図プレースホルダー 11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3" name="図プレースホルダー 12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4" name="図プレースホルダー 13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5" name="図プレースホルダー 14"/>
          <p:cNvSpPr>
            <a:spLocks noGrp="1"/>
          </p:cNvSpPr>
          <p:nvPr>
            <p:ph type="pic" sz="quarter" idx="33"/>
          </p:nvPr>
        </p:nvSpPr>
        <p:spPr/>
      </p:sp>
      <p:pic>
        <p:nvPicPr>
          <p:cNvPr id="26" name="図プレースホルダー 25"/>
          <p:cNvPicPr>
            <a:picLocks noGrp="1" noChangeAspect="1"/>
          </p:cNvPicPr>
          <p:nvPr>
            <p:ph type="pic" sz="quarter" idx="34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" b="210"/>
          <a:stretch>
            <a:fillRect/>
          </a:stretch>
        </p:blipFill>
        <p:spPr/>
      </p:pic>
      <p:sp>
        <p:nvSpPr>
          <p:cNvPr id="17" name="図プレースホルダー 16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8" name="テキスト プレースホルダー 17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altLang="ja-JP" dirty="0" smtClean="0"/>
              <a:t>0</a:t>
            </a:r>
            <a:r>
              <a:rPr kumimoji="1" lang="en-US" altLang="ja-JP" dirty="0" smtClean="0"/>
              <a:t>5, 2020</a:t>
            </a:r>
            <a:endParaRPr kumimoji="1" lang="ja-JP" altLang="en-US" dirty="0"/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dirty="0"/>
              <a:t>Public relations Div. DNJP</a:t>
            </a:r>
            <a:endParaRPr lang="ja-JP" altLang="en-US" dirty="0"/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kumimoji="1" lang="en-US" altLang="ja-JP" dirty="0" smtClean="0"/>
              <a:t>2D Illustration</a:t>
            </a:r>
          </a:p>
          <a:p>
            <a:r>
              <a:rPr lang="ja-JP" altLang="en-US" dirty="0" smtClean="0"/>
              <a:t>モビリティ・オブジェクト</a:t>
            </a:r>
            <a:endParaRPr kumimoji="1" lang="ja-JP" altLang="en-US" dirty="0"/>
          </a:p>
        </p:txBody>
      </p:sp>
      <p:sp>
        <p:nvSpPr>
          <p:cNvPr id="2" name="図プレースホルダー 1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5" name="図プレースホルダー 4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27" name="図プレースホルダー 26"/>
          <p:cNvPicPr>
            <a:picLocks noGrp="1" noChangeAspect="1"/>
          </p:cNvPicPr>
          <p:nvPr>
            <p:ph type="pic" sz="quarter" idx="24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8" name="図プレースホルダー 27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" b="2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23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10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工場関連</a:t>
            </a:r>
            <a:endParaRPr kumimoji="1" lang="ja-JP" altLang="en-US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890" y="1337760"/>
            <a:ext cx="1784972" cy="2218317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82" y="1221806"/>
            <a:ext cx="1488730" cy="2334271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82" y="4374262"/>
            <a:ext cx="1967650" cy="1379383"/>
          </a:xfrm>
          <a:prstGeom prst="rect">
            <a:avLst/>
          </a:prstGeom>
        </p:spPr>
      </p:pic>
      <p:grpSp>
        <p:nvGrpSpPr>
          <p:cNvPr id="7" name="グループ化 6"/>
          <p:cNvGrpSpPr/>
          <p:nvPr/>
        </p:nvGrpSpPr>
        <p:grpSpPr>
          <a:xfrm>
            <a:off x="6896343" y="1162672"/>
            <a:ext cx="2793951" cy="2393405"/>
            <a:chOff x="6896343" y="1162672"/>
            <a:chExt cx="2793951" cy="2393405"/>
          </a:xfrm>
        </p:grpSpPr>
        <p:pic>
          <p:nvPicPr>
            <p:cNvPr id="34" name="図 33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9242" y="1275835"/>
              <a:ext cx="1056839" cy="2280242"/>
            </a:xfrm>
            <a:prstGeom prst="rect">
              <a:avLst/>
            </a:prstGeom>
          </p:spPr>
        </p:pic>
        <p:pic>
          <p:nvPicPr>
            <p:cNvPr id="30" name="図 29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2420" y="1452010"/>
              <a:ext cx="487874" cy="2104067"/>
            </a:xfrm>
            <a:prstGeom prst="rect">
              <a:avLst/>
            </a:prstGeom>
          </p:spPr>
        </p:pic>
        <p:pic>
          <p:nvPicPr>
            <p:cNvPr id="32" name="図 31"/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3464" y="2323858"/>
              <a:ext cx="1731470" cy="236272"/>
            </a:xfrm>
            <a:prstGeom prst="rect">
              <a:avLst/>
            </a:prstGeom>
          </p:spPr>
        </p:pic>
        <p:pic>
          <p:nvPicPr>
            <p:cNvPr id="33" name="図 32"/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3886" y="1926816"/>
              <a:ext cx="494988" cy="1629261"/>
            </a:xfrm>
            <a:prstGeom prst="rect">
              <a:avLst/>
            </a:prstGeom>
          </p:spPr>
        </p:pic>
        <p:pic>
          <p:nvPicPr>
            <p:cNvPr id="35" name="図 34"/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6343" y="1162672"/>
              <a:ext cx="623355" cy="774689"/>
            </a:xfrm>
            <a:prstGeom prst="rect">
              <a:avLst/>
            </a:prstGeom>
          </p:spPr>
        </p:pic>
      </p:grpSp>
      <p:pic>
        <p:nvPicPr>
          <p:cNvPr id="36" name="図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310" y="1193329"/>
            <a:ext cx="651228" cy="2362748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830" y="1222957"/>
            <a:ext cx="1285071" cy="2349022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145" y="4662685"/>
            <a:ext cx="716923" cy="1124108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036" y="4475112"/>
            <a:ext cx="573364" cy="1237094"/>
          </a:xfrm>
          <a:prstGeom prst="rect">
            <a:avLst/>
          </a:prstGeom>
        </p:spPr>
      </p:pic>
      <p:grpSp>
        <p:nvGrpSpPr>
          <p:cNvPr id="9" name="グループ化 8"/>
          <p:cNvGrpSpPr/>
          <p:nvPr/>
        </p:nvGrpSpPr>
        <p:grpSpPr>
          <a:xfrm>
            <a:off x="7565962" y="4511024"/>
            <a:ext cx="3020656" cy="1242621"/>
            <a:chOff x="5979359" y="870568"/>
            <a:chExt cx="4588290" cy="1887507"/>
          </a:xfrm>
        </p:grpSpPr>
        <p:pic>
          <p:nvPicPr>
            <p:cNvPr id="28" name="図 27"/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9019" y="1556509"/>
              <a:ext cx="1254881" cy="171238"/>
            </a:xfrm>
            <a:prstGeom prst="rect">
              <a:avLst/>
            </a:prstGeom>
          </p:spPr>
        </p:pic>
        <p:grpSp>
          <p:nvGrpSpPr>
            <p:cNvPr id="8" name="グループ化 7"/>
            <p:cNvGrpSpPr/>
            <p:nvPr/>
          </p:nvGrpSpPr>
          <p:grpSpPr>
            <a:xfrm>
              <a:off x="6286418" y="1955792"/>
              <a:ext cx="2218900" cy="173061"/>
              <a:chOff x="6286426" y="1955791"/>
              <a:chExt cx="2218904" cy="173064"/>
            </a:xfrm>
          </p:grpSpPr>
          <p:pic>
            <p:nvPicPr>
              <p:cNvPr id="22" name="図 21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0447" y="1957615"/>
                <a:ext cx="1254883" cy="171240"/>
              </a:xfrm>
              <a:prstGeom prst="rect">
                <a:avLst/>
              </a:prstGeom>
            </p:spPr>
          </p:pic>
          <p:pic>
            <p:nvPicPr>
              <p:cNvPr id="27" name="図 26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86426" y="1955791"/>
                <a:ext cx="1254883" cy="171240"/>
              </a:xfrm>
              <a:prstGeom prst="rect">
                <a:avLst/>
              </a:prstGeom>
            </p:spPr>
          </p:pic>
        </p:grpSp>
        <p:pic>
          <p:nvPicPr>
            <p:cNvPr id="26" name="図 25"/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9359" y="1345245"/>
              <a:ext cx="429234" cy="1412830"/>
            </a:xfrm>
            <a:prstGeom prst="rect">
              <a:avLst/>
            </a:prstGeom>
          </p:spPr>
        </p:pic>
        <p:pic>
          <p:nvPicPr>
            <p:cNvPr id="29" name="図 28"/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44585" y="870568"/>
              <a:ext cx="423064" cy="1824562"/>
            </a:xfrm>
            <a:prstGeom prst="rect">
              <a:avLst/>
            </a:prstGeom>
          </p:spPr>
        </p:pic>
        <p:pic>
          <p:nvPicPr>
            <p:cNvPr id="38" name="図 37"/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2222" y="933513"/>
              <a:ext cx="423064" cy="1824562"/>
            </a:xfrm>
            <a:prstGeom prst="rect">
              <a:avLst/>
            </a:prstGeom>
          </p:spPr>
        </p:pic>
      </p:grpSp>
      <p:pic>
        <p:nvPicPr>
          <p:cNvPr id="40" name="図 39"/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530" y="4467649"/>
            <a:ext cx="692326" cy="1331529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321" y="4023303"/>
            <a:ext cx="800558" cy="1727289"/>
          </a:xfrm>
          <a:prstGeom prst="rect">
            <a:avLst/>
          </a:prstGeom>
        </p:spPr>
      </p:pic>
      <p:sp>
        <p:nvSpPr>
          <p:cNvPr id="39" name="テキスト ボックス 38"/>
          <p:cNvSpPr txBox="1"/>
          <p:nvPr/>
        </p:nvSpPr>
        <p:spPr>
          <a:xfrm>
            <a:off x="2102503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Factory</a:t>
            </a:r>
            <a:endParaRPr kumimoji="1" lang="ja-JP" altLang="en-US" dirty="0" smtClean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file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robot_xx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>
                <a:solidFill>
                  <a:schemeClr val="bg1">
                    <a:lumMod val="65000"/>
                  </a:schemeClr>
                </a:solidFill>
              </a:rPr>
              <a:t>factory_xx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71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/>
          <p:cNvSpPr/>
          <p:nvPr/>
        </p:nvSpPr>
        <p:spPr>
          <a:xfrm>
            <a:off x="4791456" y="885279"/>
            <a:ext cx="6688781" cy="2249184"/>
          </a:xfrm>
          <a:prstGeom prst="rect">
            <a:avLst/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11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0" y="254791"/>
            <a:ext cx="4670612" cy="301021"/>
          </a:xfrm>
        </p:spPr>
        <p:txBody>
          <a:bodyPr/>
          <a:lstStyle/>
          <a:p>
            <a:r>
              <a:rPr kumimoji="1" lang="ja-JP" altLang="en-US" dirty="0" smtClean="0"/>
              <a:t>建物</a:t>
            </a:r>
            <a:endParaRPr kumimoji="1" lang="ja-JP" altLang="en-US" dirty="0"/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122" y="2016974"/>
            <a:ext cx="863289" cy="1126692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936" y="4131812"/>
            <a:ext cx="1809893" cy="1446972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498" y="4295767"/>
            <a:ext cx="1164294" cy="1301269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267" y="4131812"/>
            <a:ext cx="2414350" cy="1463709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328" y="4262646"/>
            <a:ext cx="1664461" cy="1332875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94" y="1764258"/>
            <a:ext cx="4325298" cy="1370205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035" y="4718050"/>
            <a:ext cx="458040" cy="877471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47" y="4719565"/>
            <a:ext cx="458040" cy="877471"/>
          </a:xfrm>
          <a:prstGeom prst="rect">
            <a:avLst/>
          </a:prstGeom>
        </p:spPr>
      </p:pic>
      <p:grpSp>
        <p:nvGrpSpPr>
          <p:cNvPr id="10" name="グループ化 9"/>
          <p:cNvGrpSpPr/>
          <p:nvPr/>
        </p:nvGrpSpPr>
        <p:grpSpPr>
          <a:xfrm>
            <a:off x="8556971" y="4006929"/>
            <a:ext cx="1129830" cy="316642"/>
            <a:chOff x="8025554" y="3781116"/>
            <a:chExt cx="1935567" cy="542455"/>
          </a:xfrm>
        </p:grpSpPr>
        <p:pic>
          <p:nvPicPr>
            <p:cNvPr id="31" name="図 30"/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5554" y="3781116"/>
              <a:ext cx="1375613" cy="449826"/>
            </a:xfrm>
            <a:prstGeom prst="rect">
              <a:avLst/>
            </a:prstGeom>
          </p:spPr>
        </p:pic>
        <p:pic>
          <p:nvPicPr>
            <p:cNvPr id="26" name="図 25"/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2635" y="4026496"/>
              <a:ext cx="908486" cy="297075"/>
            </a:xfrm>
            <a:prstGeom prst="rect">
              <a:avLst/>
            </a:prstGeom>
          </p:spPr>
        </p:pic>
      </p:grpSp>
      <p:pic>
        <p:nvPicPr>
          <p:cNvPr id="33" name="図 32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792" y="4031745"/>
            <a:ext cx="651190" cy="212939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63" y="2685212"/>
            <a:ext cx="1442736" cy="567582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134" y="5054151"/>
            <a:ext cx="827390" cy="655158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77926" y="4949507"/>
            <a:ext cx="156161" cy="646014"/>
          </a:xfrm>
          <a:prstGeom prst="rect">
            <a:avLst/>
          </a:prstGeom>
        </p:spPr>
      </p:pic>
      <p:sp>
        <p:nvSpPr>
          <p:cNvPr id="30" name="テキスト ボックス 29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file [pit]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building_xx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logo_xx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house_xx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703" y="1832583"/>
            <a:ext cx="548058" cy="273249"/>
          </a:xfrm>
          <a:prstGeom prst="rect">
            <a:avLst/>
          </a:prstGeom>
        </p:spPr>
      </p:pic>
      <p:sp>
        <p:nvSpPr>
          <p:cNvPr id="39" name="テキスト ボックス 38"/>
          <p:cNvSpPr txBox="1"/>
          <p:nvPr/>
        </p:nvSpPr>
        <p:spPr>
          <a:xfrm>
            <a:off x="1214123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Building</a:t>
            </a:r>
            <a:endParaRPr kumimoji="1" lang="ja-JP" altLang="en-US" dirty="0" smtClean="0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33715" y="1372562"/>
            <a:ext cx="1281248" cy="1746414"/>
          </a:xfrm>
          <a:prstGeom prst="rect">
            <a:avLst/>
          </a:prstGeom>
        </p:spPr>
      </p:pic>
      <p:grpSp>
        <p:nvGrpSpPr>
          <p:cNvPr id="7" name="グループ化 6"/>
          <p:cNvGrpSpPr/>
          <p:nvPr/>
        </p:nvGrpSpPr>
        <p:grpSpPr>
          <a:xfrm>
            <a:off x="5566895" y="2036245"/>
            <a:ext cx="1974951" cy="1082731"/>
            <a:chOff x="5714091" y="2037331"/>
            <a:chExt cx="1974951" cy="1082731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4091" y="2037331"/>
              <a:ext cx="1974951" cy="1082731"/>
            </a:xfrm>
            <a:prstGeom prst="rect">
              <a:avLst/>
            </a:prstGeom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9485" y="2167367"/>
              <a:ext cx="530794" cy="102548"/>
            </a:xfrm>
            <a:prstGeom prst="rect">
              <a:avLst/>
            </a:prstGeom>
          </p:spPr>
        </p:pic>
      </p:grpSp>
      <p:pic>
        <p:nvPicPr>
          <p:cNvPr id="40" name="図 39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988" y="4718049"/>
            <a:ext cx="458040" cy="877471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173" y="1496901"/>
            <a:ext cx="651190" cy="212939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399" y="2273473"/>
            <a:ext cx="746579" cy="845503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554" y="2657354"/>
            <a:ext cx="291207" cy="595440"/>
          </a:xfrm>
          <a:prstGeom prst="rect">
            <a:avLst/>
          </a:prstGeom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960" y="2797774"/>
            <a:ext cx="983932" cy="45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7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12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リラックス空間</a:t>
            </a:r>
            <a:endParaRPr kumimoji="1" lang="ja-JP" altLang="en-US" dirty="0"/>
          </a:p>
        </p:txBody>
      </p:sp>
      <p:grpSp>
        <p:nvGrpSpPr>
          <p:cNvPr id="20" name="グループ化 19"/>
          <p:cNvGrpSpPr/>
          <p:nvPr/>
        </p:nvGrpSpPr>
        <p:grpSpPr>
          <a:xfrm>
            <a:off x="695325" y="1737686"/>
            <a:ext cx="7265941" cy="3438824"/>
            <a:chOff x="347369" y="1445142"/>
            <a:chExt cx="6002994" cy="2841097"/>
          </a:xfrm>
        </p:grpSpPr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660351" y="1458128"/>
              <a:ext cx="1039154" cy="1956405"/>
            </a:xfrm>
            <a:prstGeom prst="rect">
              <a:avLst/>
            </a:prstGeom>
          </p:spPr>
        </p:pic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53058" y="1445142"/>
              <a:ext cx="1041150" cy="1956405"/>
            </a:xfrm>
            <a:prstGeom prst="rect">
              <a:avLst/>
            </a:prstGeom>
          </p:spPr>
        </p:pic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70475" y="1458127"/>
              <a:ext cx="1041150" cy="1956405"/>
            </a:xfrm>
            <a:prstGeom prst="rect">
              <a:avLst/>
            </a:prstGeom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369" y="2331720"/>
              <a:ext cx="2860527" cy="1818319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0690" y="2227144"/>
              <a:ext cx="2969673" cy="2059095"/>
            </a:xfrm>
            <a:prstGeom prst="rect">
              <a:avLst/>
            </a:prstGeom>
          </p:spPr>
        </p:pic>
      </p:grpSp>
      <p:grpSp>
        <p:nvGrpSpPr>
          <p:cNvPr id="22" name="グループ化 21"/>
          <p:cNvGrpSpPr/>
          <p:nvPr/>
        </p:nvGrpSpPr>
        <p:grpSpPr>
          <a:xfrm>
            <a:off x="8461547" y="3438470"/>
            <a:ext cx="3035128" cy="1738042"/>
            <a:chOff x="6343524" y="3232573"/>
            <a:chExt cx="4311733" cy="2230420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3524" y="3245174"/>
              <a:ext cx="1362291" cy="2139735"/>
            </a:xfrm>
            <a:prstGeom prst="rect">
              <a:avLst/>
            </a:prstGeom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24946" y="3232573"/>
              <a:ext cx="830311" cy="1825330"/>
            </a:xfrm>
            <a:prstGeom prst="rect">
              <a:avLst/>
            </a:prstGeom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1193" y="4777806"/>
              <a:ext cx="697207" cy="685187"/>
            </a:xfrm>
            <a:prstGeom prst="rect">
              <a:avLst/>
            </a:prstGeom>
          </p:spPr>
        </p:pic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2412" y="3548976"/>
              <a:ext cx="2244840" cy="1870171"/>
            </a:xfrm>
            <a:prstGeom prst="rect">
              <a:avLst/>
            </a:prstGeom>
          </p:spPr>
        </p:pic>
      </p:grpSp>
      <p:sp>
        <p:nvSpPr>
          <p:cNvPr id="23" name="テキスト ボックス 22"/>
          <p:cNvSpPr txBox="1"/>
          <p:nvPr/>
        </p:nvSpPr>
        <p:spPr>
          <a:xfrm>
            <a:off x="2474541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Relaxing</a:t>
            </a:r>
            <a:endParaRPr kumimoji="1" lang="ja-JP" altLang="en-US" dirty="0" smtClean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file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cafe_xx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tree_xx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[monitor]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footstool_xx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04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13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オブジェクト</a:t>
            </a:r>
            <a:endParaRPr kumimoji="1" lang="ja-JP" altLang="en-US" dirty="0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02" y="4692335"/>
            <a:ext cx="1467670" cy="1563068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622" y="3756081"/>
            <a:ext cx="770965" cy="774062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713" y="944501"/>
            <a:ext cx="2795989" cy="2065736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255" y="971933"/>
            <a:ext cx="2167599" cy="1965185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89" y="3463263"/>
            <a:ext cx="1558488" cy="1240835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203" y="3557510"/>
            <a:ext cx="1394151" cy="2112351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88" y="872448"/>
            <a:ext cx="2219886" cy="2226565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204" y="1686465"/>
            <a:ext cx="1533444" cy="1545810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630" y="3412791"/>
            <a:ext cx="969498" cy="1165263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093" y="4770228"/>
            <a:ext cx="601853" cy="944824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476" y="944501"/>
            <a:ext cx="1475344" cy="1257716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573" y="3475287"/>
            <a:ext cx="1071237" cy="1086254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937" y="5051010"/>
            <a:ext cx="744554" cy="649132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481" y="3466330"/>
            <a:ext cx="1078817" cy="1093941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549" y="4919862"/>
            <a:ext cx="819964" cy="828246"/>
          </a:xfrm>
          <a:prstGeom prst="rect">
            <a:avLst/>
          </a:prstGeom>
        </p:spPr>
      </p:pic>
      <p:sp>
        <p:nvSpPr>
          <p:cNvPr id="26" name="テキスト ボックス 25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file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device_xx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[virus] [earth] [satellite] [cargo] [liquid] [luggage] [tomato] [dear]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torophy_xx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2163645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Object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2917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335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2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 smtClean="0"/>
              <a:t>Agenda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grpSp>
        <p:nvGrpSpPr>
          <p:cNvPr id="16" name="グループ化 15"/>
          <p:cNvGrpSpPr/>
          <p:nvPr/>
        </p:nvGrpSpPr>
        <p:grpSpPr>
          <a:xfrm>
            <a:off x="1694924" y="1414261"/>
            <a:ext cx="10475740" cy="4405479"/>
            <a:chOff x="1716260" y="1338061"/>
            <a:chExt cx="10475740" cy="4405479"/>
          </a:xfrm>
        </p:grpSpPr>
        <p:sp>
          <p:nvSpPr>
            <p:cNvPr id="17" name="テキスト プレースホルダー 3"/>
            <p:cNvSpPr txBox="1">
              <a:spLocks/>
            </p:cNvSpPr>
            <p:nvPr/>
          </p:nvSpPr>
          <p:spPr>
            <a:xfrm>
              <a:off x="1716260" y="1338061"/>
              <a:ext cx="10475740" cy="1667530"/>
            </a:xfrm>
            <a:prstGeom prst="rect">
              <a:avLst/>
            </a:prstGeom>
          </p:spPr>
          <p:txBody>
            <a:bodyPr/>
            <a:lstStyle>
              <a:lvl1pPr marL="457200" indent="-457200" algn="l" defTabSz="914400" rtl="0" eaLnBrk="1" fontAlgn="ctr" latinLnBrk="0" hangingPunct="1">
                <a:lnSpc>
                  <a:spcPct val="100000"/>
                </a:lnSpc>
                <a:spcBef>
                  <a:spcPts val="1000"/>
                </a:spcBef>
                <a:buSzPct val="85000"/>
                <a:buFont typeface="+mj-lt"/>
                <a:buAutoNum type="arabicPeriod"/>
                <a:defRPr kumimoji="1"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800100" indent="-342900" algn="l" defTabSz="914400" rtl="0" eaLnBrk="1" fontAlgn="ctr" latinLnBrk="0" hangingPunct="1">
                <a:lnSpc>
                  <a:spcPct val="100000"/>
                </a:lnSpc>
                <a:spcBef>
                  <a:spcPts val="500"/>
                </a:spcBef>
                <a:buSzPct val="85000"/>
                <a:buFont typeface="+mj-lt"/>
                <a:buAutoNum type="arabicPeriod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fontAlgn="ctr" latinLnBrk="0" hangingPunct="1">
                <a:lnSpc>
                  <a:spcPct val="100000"/>
                </a:lnSpc>
                <a:spcBef>
                  <a:spcPts val="500"/>
                </a:spcBef>
                <a:buSzPct val="85000"/>
                <a:buFont typeface="+mj-lt"/>
                <a:buAutoNum type="arabicPeriod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14500" indent="-342900" algn="l" defTabSz="914400" rtl="0" eaLnBrk="1" fontAlgn="ctr" latinLnBrk="0" hangingPunct="1">
                <a:lnSpc>
                  <a:spcPct val="100000"/>
                </a:lnSpc>
                <a:spcBef>
                  <a:spcPts val="500"/>
                </a:spcBef>
                <a:buSzPct val="85000"/>
                <a:buFont typeface="+mj-lt"/>
                <a:buAutoNum type="arabicPeriod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71700" indent="-342900" algn="l" defTabSz="914400" rtl="0" eaLnBrk="1" fontAlgn="ctr" latinLnBrk="0" hangingPunct="1">
                <a:lnSpc>
                  <a:spcPct val="100000"/>
                </a:lnSpc>
                <a:spcBef>
                  <a:spcPts val="500"/>
                </a:spcBef>
                <a:buSzPct val="85000"/>
                <a:buFont typeface="+mj-lt"/>
                <a:buAutoNum type="arabicPeriod"/>
                <a:defRPr kumimoji="1"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ja-JP" altLang="en-US" dirty="0" smtClean="0"/>
                <a:t>モビリティ</a:t>
              </a:r>
              <a:endParaRPr lang="en-US" altLang="ja-JP" dirty="0" smtClean="0"/>
            </a:p>
            <a:p>
              <a:pPr>
                <a:lnSpc>
                  <a:spcPct val="200000"/>
                </a:lnSpc>
              </a:pPr>
              <a:r>
                <a:rPr lang="ja-JP" altLang="en-US" dirty="0" smtClean="0"/>
                <a:t>オブジェクト・ライフスタイル</a:t>
              </a:r>
              <a:endParaRPr lang="en-US" altLang="ja-JP" dirty="0" smtClean="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1716260" y="4640800"/>
              <a:ext cx="54409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ja-JP" altLang="en-US" sz="1200" dirty="0" smtClean="0"/>
                <a:t>アイテムを</a:t>
              </a:r>
              <a:r>
                <a:rPr lang="ja-JP" altLang="en-US" sz="1200" dirty="0"/>
                <a:t>シーン</a:t>
              </a:r>
              <a:r>
                <a:rPr kumimoji="1" lang="ja-JP" altLang="en-US" sz="1200" dirty="0" smtClean="0"/>
                <a:t>別に分けていますが、使用シーンを限定するルールはありません。</a:t>
              </a:r>
              <a:endParaRPr kumimoji="1" lang="en-US" altLang="ja-JP" sz="1200" dirty="0" smtClean="0"/>
            </a:p>
            <a:p>
              <a:pPr>
                <a:lnSpc>
                  <a:spcPct val="150000"/>
                </a:lnSpc>
              </a:pPr>
              <a:r>
                <a:rPr lang="ja-JP" altLang="en-US" sz="1200" dirty="0"/>
                <a:t>用途</a:t>
              </a:r>
              <a:r>
                <a:rPr lang="ja-JP" altLang="en-US" sz="1200" dirty="0" smtClean="0"/>
                <a:t>に応じて、お好きなアイテムをご自由にお使いいただけます。</a:t>
              </a:r>
              <a:endParaRPr kumimoji="1" lang="ja-JP" altLang="en-US" sz="1200" dirty="0" smtClean="0"/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2178655" y="1992456"/>
              <a:ext cx="3442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Mobility</a:t>
              </a:r>
              <a:endParaRPr kumimoji="1" lang="ja-JP" altLang="en-US" sz="1400" dirty="0" smtClean="0"/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2178655" y="2796531"/>
              <a:ext cx="3442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Object / Lifestyle</a:t>
              </a:r>
              <a:endParaRPr kumimoji="1" lang="ja-JP" altLang="en-US" sz="1400" dirty="0" smtClean="0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1716260" y="5312653"/>
              <a:ext cx="544099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100" dirty="0"/>
                <a:t>Although the items are divided into scenes, there are no rules to limit the scenes in which they are </a:t>
              </a:r>
              <a:r>
                <a:rPr lang="en-US" altLang="ja-JP" sz="1100" dirty="0" smtClean="0"/>
                <a:t>used. You </a:t>
              </a:r>
              <a:r>
                <a:rPr lang="en-US" altLang="ja-JP" sz="1100" dirty="0"/>
                <a:t>can use any item you like according to the purpose.</a:t>
              </a:r>
              <a:endParaRPr kumimoji="1" lang="ja-JP" altLang="en-US" sz="1100" dirty="0" smtClean="0"/>
            </a:p>
          </p:txBody>
        </p:sp>
      </p:grpSp>
      <p:sp>
        <p:nvSpPr>
          <p:cNvPr id="24" name="正方形/長方形 23"/>
          <p:cNvSpPr/>
          <p:nvPr/>
        </p:nvSpPr>
        <p:spPr>
          <a:xfrm flipH="1">
            <a:off x="6666808" y="938038"/>
            <a:ext cx="6566826" cy="4881702"/>
          </a:xfrm>
          <a:prstGeom prst="rect">
            <a:avLst/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6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3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モビリティ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ja-JP" dirty="0" smtClean="0"/>
              <a:t>Mobility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8962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4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働くクルマ</a:t>
            </a:r>
            <a:endParaRPr kumimoji="1" lang="ja-JP" altLang="en-US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879" y="1027367"/>
            <a:ext cx="2539309" cy="1296901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9757" y="901738"/>
            <a:ext cx="5585134" cy="1591389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757544"/>
            <a:ext cx="3372477" cy="988776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202969"/>
            <a:ext cx="2189098" cy="641821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050" y="5241169"/>
            <a:ext cx="1475625" cy="523558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917" y="5236703"/>
            <a:ext cx="1475624" cy="524338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56052" y="5236703"/>
            <a:ext cx="1256742" cy="528024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014" y="5237776"/>
            <a:ext cx="1256743" cy="526951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967" y="4103895"/>
            <a:ext cx="829853" cy="828269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088" y="1047176"/>
            <a:ext cx="3282587" cy="1277092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735" y="2765627"/>
            <a:ext cx="2070135" cy="979174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460" y="4103895"/>
            <a:ext cx="828269" cy="828269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142" y="4103895"/>
            <a:ext cx="828269" cy="828269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262" y="4348542"/>
            <a:ext cx="609302" cy="566459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247" y="4351829"/>
            <a:ext cx="623143" cy="579413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436" y="4344313"/>
            <a:ext cx="627059" cy="582969"/>
          </a:xfrm>
          <a:prstGeom prst="rect">
            <a:avLst/>
          </a:prstGeom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366" y="4351029"/>
            <a:ext cx="619743" cy="576254"/>
          </a:xfrm>
          <a:prstGeom prst="rect">
            <a:avLst/>
          </a:prstGeom>
        </p:spPr>
      </p:pic>
      <p:sp>
        <p:nvSpPr>
          <p:cNvPr id="25" name="テキスト ボックス 24"/>
          <p:cNvSpPr txBox="1"/>
          <p:nvPr/>
        </p:nvSpPr>
        <p:spPr>
          <a:xfrm>
            <a:off x="1828688" y="2333614"/>
            <a:ext cx="2629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100" dirty="0" smtClean="0">
                <a:solidFill>
                  <a:schemeClr val="bg1">
                    <a:lumMod val="50000"/>
                  </a:schemeClr>
                </a:solidFill>
              </a:rPr>
              <a:t>Air Mobility</a:t>
            </a:r>
            <a:endParaRPr kumimoji="1" lang="ja-JP" altLang="en-US" sz="11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828688" y="2132920"/>
            <a:ext cx="2629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</a:rPr>
              <a:t>空モビ</a:t>
            </a:r>
            <a:endParaRPr kumimoji="1" lang="ja-JP" altLang="en-US" sz="12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881154" y="4011750"/>
            <a:ext cx="2629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chemeClr val="bg1">
                    <a:lumMod val="50000"/>
                  </a:schemeClr>
                </a:solidFill>
              </a:rPr>
              <a:t>Shared car</a:t>
            </a:r>
            <a:endParaRPr kumimoji="1" lang="ja-JP" altLang="en-US" sz="11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881154" y="3811056"/>
            <a:ext cx="2629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 smtClean="0">
                <a:solidFill>
                  <a:schemeClr val="bg1">
                    <a:lumMod val="50000"/>
                  </a:schemeClr>
                </a:solidFill>
              </a:rPr>
              <a:t>シェアカー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143" y="2722398"/>
            <a:ext cx="1498677" cy="102240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526" y="3007551"/>
            <a:ext cx="1080689" cy="73725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795" y="5309707"/>
            <a:ext cx="983932" cy="45502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484" y="5309707"/>
            <a:ext cx="983932" cy="455020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851" y="2726714"/>
            <a:ext cx="270123" cy="191063"/>
          </a:xfrm>
          <a:prstGeom prst="rect">
            <a:avLst/>
          </a:prstGeom>
        </p:spPr>
      </p:pic>
      <p:sp>
        <p:nvSpPr>
          <p:cNvPr id="44" name="テキスト ボックス 43"/>
          <p:cNvSpPr txBox="1"/>
          <p:nvPr/>
        </p:nvSpPr>
        <p:spPr>
          <a:xfrm>
            <a:off x="2039733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 smtClean="0"/>
              <a:t>Servise</a:t>
            </a:r>
            <a:r>
              <a:rPr lang="en-US" altLang="ja-JP" dirty="0" smtClean="0"/>
              <a:t> vehicle</a:t>
            </a:r>
            <a:endParaRPr kumimoji="1" lang="ja-JP" altLang="en-US" dirty="0" smtClean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6532458" y="5529950"/>
            <a:ext cx="14136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chemeClr val="bg1">
                    <a:lumMod val="50000"/>
                  </a:schemeClr>
                </a:solidFill>
              </a:rPr>
              <a:t>Taxi</a:t>
            </a:r>
            <a:endParaRPr kumimoji="1" lang="ja-JP" altLang="en-US" sz="11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6532458" y="5329257"/>
            <a:ext cx="14136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</a:rPr>
              <a:t>タクシ</a:t>
            </a:r>
            <a:r>
              <a:rPr lang="ja-JP" altLang="en-US" sz="1200" dirty="0" smtClean="0">
                <a:solidFill>
                  <a:schemeClr val="bg1">
                    <a:lumMod val="50000"/>
                  </a:schemeClr>
                </a:solidFill>
              </a:rPr>
              <a:t>ー</a:t>
            </a:r>
            <a:endParaRPr kumimoji="1" lang="ja-JP" altLang="en-US" sz="12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[</a:t>
            </a:r>
            <a:r>
              <a:rPr lang="en-US" altLang="ja-JP" sz="1200" dirty="0" err="1">
                <a:solidFill>
                  <a:schemeClr val="bg1">
                    <a:lumMod val="65000"/>
                  </a:schemeClr>
                </a:solidFill>
              </a:rPr>
              <a:t>air_mobility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airplane_xx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[ambulance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helicopter_xx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sharedcar_xx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taxi_xx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truck_xx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bus_xx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131" y="5393954"/>
            <a:ext cx="228727" cy="367087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2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156" y="4070567"/>
            <a:ext cx="370392" cy="121118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2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521" y="4051147"/>
            <a:ext cx="618359" cy="202203"/>
          </a:xfrm>
          <a:prstGeom prst="rect">
            <a:avLst/>
          </a:prstGeom>
        </p:spPr>
      </p:pic>
      <p:pic>
        <p:nvPicPr>
          <p:cNvPr id="50" name="図 49"/>
          <p:cNvPicPr>
            <a:picLocks noChangeAspect="1"/>
          </p:cNvPicPr>
          <p:nvPr/>
        </p:nvPicPr>
        <p:blipFill>
          <a:blip r:embed="rId2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52" y="2515056"/>
            <a:ext cx="458492" cy="149927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2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51557" y="3040928"/>
            <a:ext cx="170147" cy="703873"/>
          </a:xfrm>
          <a:prstGeom prst="rect">
            <a:avLst/>
          </a:prstGeom>
        </p:spPr>
      </p:pic>
      <p:pic>
        <p:nvPicPr>
          <p:cNvPr id="51" name="図 50"/>
          <p:cNvPicPr>
            <a:picLocks noChangeAspect="1"/>
          </p:cNvPicPr>
          <p:nvPr/>
        </p:nvPicPr>
        <p:blipFill>
          <a:blip r:embed="rId2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956" y="1034928"/>
            <a:ext cx="515735" cy="257134"/>
          </a:xfrm>
          <a:prstGeom prst="rect">
            <a:avLst/>
          </a:prstGeom>
        </p:spPr>
      </p:pic>
      <p:sp>
        <p:nvSpPr>
          <p:cNvPr id="6" name="テキスト プレースホルダー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766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5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私有車</a:t>
            </a:r>
            <a:r>
              <a:rPr lang="ja-JP" altLang="en-US" dirty="0" smtClean="0"/>
              <a:t>・渋滞</a:t>
            </a:r>
            <a:endParaRPr kumimoji="1" lang="ja-JP" altLang="en-US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052949"/>
            <a:ext cx="4492563" cy="1767404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120" y="5088209"/>
            <a:ext cx="1569014" cy="617260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9481" y="1861703"/>
            <a:ext cx="1280819" cy="958650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148" y="3510524"/>
            <a:ext cx="1287152" cy="963390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238" y="3249556"/>
            <a:ext cx="1546226" cy="1224358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215" y="3249556"/>
            <a:ext cx="1549382" cy="1224358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238" y="5034633"/>
            <a:ext cx="847189" cy="670836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297" y="5034633"/>
            <a:ext cx="848918" cy="670836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280" y="1588585"/>
            <a:ext cx="2899437" cy="1231768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390" y="3249556"/>
            <a:ext cx="2881994" cy="1224358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390" y="4859703"/>
            <a:ext cx="3361470" cy="845766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/>
        </p:nvSpPr>
        <p:spPr>
          <a:xfrm>
            <a:off x="2436240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Owned vehicle</a:t>
            </a:r>
            <a:r>
              <a:rPr lang="ja-JP" altLang="en-US" dirty="0"/>
              <a:t> </a:t>
            </a:r>
            <a:r>
              <a:rPr lang="en-US" altLang="ja-JP" dirty="0"/>
              <a:t>/ </a:t>
            </a:r>
            <a:r>
              <a:rPr lang="en-US" altLang="ja-JP" dirty="0" smtClean="0"/>
              <a:t>Traffic </a:t>
            </a:r>
            <a:r>
              <a:rPr lang="en-US" altLang="ja-JP" dirty="0"/>
              <a:t>jam</a:t>
            </a:r>
            <a:endParaRPr kumimoji="1" lang="ja-JP" altLang="en-US" dirty="0" smtClean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file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car_xx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[traffic jam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sognal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ja-JP" altLang="en-US" sz="12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[sign]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241" y="1112774"/>
            <a:ext cx="1156375" cy="1707580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139" y="4818203"/>
            <a:ext cx="589898" cy="87108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516" y="4788591"/>
            <a:ext cx="327575" cy="916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68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6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二輪車</a:t>
            </a:r>
            <a:endParaRPr kumimoji="1" lang="ja-JP" altLang="en-US" dirty="0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83" y="944514"/>
            <a:ext cx="2732169" cy="2657035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197" y="3912753"/>
            <a:ext cx="874255" cy="849120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121" y="4097047"/>
            <a:ext cx="483568" cy="1583446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45" y="4097046"/>
            <a:ext cx="477246" cy="1583447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750" y="4861145"/>
            <a:ext cx="250721" cy="819348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213" y="4861145"/>
            <a:ext cx="247443" cy="819348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043" y="4097046"/>
            <a:ext cx="1370684" cy="1583447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4854" y="4967375"/>
            <a:ext cx="364515" cy="713118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369" y="1169235"/>
            <a:ext cx="2276834" cy="2435533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723" y="4143902"/>
            <a:ext cx="1436335" cy="1536591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183" y="1169235"/>
            <a:ext cx="3468323" cy="2435533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922" y="4415424"/>
            <a:ext cx="1805330" cy="1265068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5872" y="1066835"/>
            <a:ext cx="602479" cy="1176269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5872" y="2428499"/>
            <a:ext cx="602479" cy="1176269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4854" y="4097046"/>
            <a:ext cx="364515" cy="713118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148" y="4003569"/>
            <a:ext cx="598351" cy="1676923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75" y="4549339"/>
            <a:ext cx="403612" cy="1131153"/>
          </a:xfrm>
          <a:prstGeom prst="rect">
            <a:avLst/>
          </a:prstGeom>
        </p:spPr>
      </p:pic>
      <p:sp>
        <p:nvSpPr>
          <p:cNvPr id="30" name="テキスト ボックス 29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file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bike_xx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motorbike_xx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kickscooter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]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segway_xx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665089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Two wheeled vehicle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6166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図 6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377" y="5075783"/>
            <a:ext cx="370392" cy="121118"/>
          </a:xfrm>
          <a:prstGeom prst="rect">
            <a:avLst/>
          </a:prstGeom>
        </p:spPr>
      </p:pic>
      <p:pic>
        <p:nvPicPr>
          <p:cNvPr id="52" name="図 5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652" y="5481408"/>
            <a:ext cx="1695085" cy="108393"/>
          </a:xfrm>
          <a:prstGeom prst="rect">
            <a:avLst/>
          </a:prstGeom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312" y="5477400"/>
            <a:ext cx="1922596" cy="123025"/>
          </a:xfrm>
          <a:prstGeom prst="rect">
            <a:avLst/>
          </a:prstGeom>
        </p:spPr>
      </p:pic>
      <p:grpSp>
        <p:nvGrpSpPr>
          <p:cNvPr id="59" name="グループ化 58"/>
          <p:cNvGrpSpPr/>
          <p:nvPr/>
        </p:nvGrpSpPr>
        <p:grpSpPr>
          <a:xfrm>
            <a:off x="695324" y="5593823"/>
            <a:ext cx="7871036" cy="609136"/>
            <a:chOff x="695324" y="5591683"/>
            <a:chExt cx="7990222" cy="618359"/>
          </a:xfrm>
        </p:grpSpPr>
        <p:pic>
          <p:nvPicPr>
            <p:cNvPr id="37" name="図 36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6975" y="5592627"/>
              <a:ext cx="1981215" cy="614597"/>
            </a:xfrm>
            <a:prstGeom prst="rect">
              <a:avLst/>
            </a:prstGeom>
          </p:spPr>
        </p:pic>
        <p:pic>
          <p:nvPicPr>
            <p:cNvPr id="38" name="図 37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4" y="5592627"/>
              <a:ext cx="1981215" cy="614597"/>
            </a:xfrm>
            <a:prstGeom prst="rect">
              <a:avLst/>
            </a:prstGeom>
          </p:spPr>
        </p:pic>
        <p:pic>
          <p:nvPicPr>
            <p:cNvPr id="46" name="図 45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4297" y="5591683"/>
              <a:ext cx="1981215" cy="614597"/>
            </a:xfrm>
            <a:prstGeom prst="rect">
              <a:avLst/>
            </a:prstGeom>
          </p:spPr>
        </p:pic>
        <p:pic>
          <p:nvPicPr>
            <p:cNvPr id="47" name="図 46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2646" y="5591683"/>
              <a:ext cx="1981215" cy="614597"/>
            </a:xfrm>
            <a:prstGeom prst="rect">
              <a:avLst/>
            </a:prstGeom>
          </p:spPr>
        </p:pic>
        <p:pic>
          <p:nvPicPr>
            <p:cNvPr id="49" name="図 48"/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331" y="5595445"/>
              <a:ext cx="1981215" cy="614597"/>
            </a:xfrm>
            <a:prstGeom prst="rect">
              <a:avLst/>
            </a:prstGeom>
          </p:spPr>
        </p:pic>
      </p:grpSp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7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電車</a:t>
            </a:r>
            <a:r>
              <a:rPr lang="ja-JP" altLang="en-US" dirty="0" smtClean="0"/>
              <a:t>・景色</a:t>
            </a:r>
            <a:endParaRPr kumimoji="1" lang="ja-JP" alt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8904" y="3217287"/>
            <a:ext cx="1024496" cy="1274722"/>
          </a:xfrm>
          <a:prstGeom prst="rect">
            <a:avLst/>
          </a:prstGeom>
        </p:spPr>
      </p:pic>
      <p:grpSp>
        <p:nvGrpSpPr>
          <p:cNvPr id="6" name="グループ化 5"/>
          <p:cNvGrpSpPr/>
          <p:nvPr/>
        </p:nvGrpSpPr>
        <p:grpSpPr>
          <a:xfrm>
            <a:off x="1351487" y="931290"/>
            <a:ext cx="7263906" cy="3104823"/>
            <a:chOff x="1351487" y="931290"/>
            <a:chExt cx="7263906" cy="3104823"/>
          </a:xfrm>
        </p:grpSpPr>
        <p:grpSp>
          <p:nvGrpSpPr>
            <p:cNvPr id="31" name="グループ化 30"/>
            <p:cNvGrpSpPr/>
            <p:nvPr/>
          </p:nvGrpSpPr>
          <p:grpSpPr>
            <a:xfrm>
              <a:off x="1586619" y="1900661"/>
              <a:ext cx="800116" cy="224238"/>
              <a:chOff x="9589273" y="1090439"/>
              <a:chExt cx="1935567" cy="542455"/>
            </a:xfrm>
          </p:grpSpPr>
          <p:pic>
            <p:nvPicPr>
              <p:cNvPr id="29" name="図 28"/>
              <p:cNvPicPr>
                <a:picLocks noChangeAspect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89273" y="1090439"/>
                <a:ext cx="1375613" cy="449826"/>
              </a:xfrm>
              <a:prstGeom prst="rect">
                <a:avLst/>
              </a:prstGeom>
            </p:spPr>
          </p:pic>
          <p:pic>
            <p:nvPicPr>
              <p:cNvPr id="30" name="図 29"/>
              <p:cNvPicPr>
                <a:picLocks noChangeAspect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16354" y="1335819"/>
                <a:ext cx="908486" cy="297075"/>
              </a:xfrm>
              <a:prstGeom prst="rect">
                <a:avLst/>
              </a:prstGeom>
            </p:spPr>
          </p:pic>
        </p:grpSp>
        <p:pic>
          <p:nvPicPr>
            <p:cNvPr id="28" name="図 27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2912" y="1645291"/>
              <a:ext cx="343689" cy="112386"/>
            </a:xfrm>
            <a:prstGeom prst="rect">
              <a:avLst/>
            </a:prstGeom>
          </p:spPr>
        </p:pic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1487" y="932967"/>
              <a:ext cx="3131616" cy="2169762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5979" y="932967"/>
              <a:ext cx="3131616" cy="2169762"/>
            </a:xfrm>
            <a:prstGeom prst="rect">
              <a:avLst/>
            </a:prstGeom>
          </p:spPr>
        </p:pic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5912" y="1700937"/>
              <a:ext cx="1500258" cy="2024970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8085" y="1775346"/>
              <a:ext cx="739517" cy="1949977"/>
            </a:xfrm>
            <a:prstGeom prst="rect">
              <a:avLst/>
            </a:prstGeom>
          </p:spPr>
        </p:pic>
        <p:pic>
          <p:nvPicPr>
            <p:cNvPr id="14" name="図 13"/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0095" y="1406888"/>
              <a:ext cx="840689" cy="2318436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538173" y="1680818"/>
              <a:ext cx="1507929" cy="2035323"/>
            </a:xfrm>
            <a:prstGeom prst="rect">
              <a:avLst/>
            </a:prstGeom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563" y="931290"/>
              <a:ext cx="828456" cy="2748561"/>
            </a:xfrm>
            <a:prstGeom prst="rect">
              <a:avLst/>
            </a:prstGeom>
          </p:spPr>
        </p:pic>
        <p:pic>
          <p:nvPicPr>
            <p:cNvPr id="15" name="図 1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6031" y="2029722"/>
              <a:ext cx="1565892" cy="2006391"/>
            </a:xfrm>
            <a:prstGeom prst="rect">
              <a:avLst/>
            </a:prstGeom>
          </p:spPr>
        </p:pic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9044" y="1508848"/>
              <a:ext cx="1256349" cy="2438606"/>
            </a:xfrm>
            <a:prstGeom prst="rect">
              <a:avLst/>
            </a:prstGeom>
          </p:spPr>
        </p:pic>
      </p:grpSp>
      <p:grpSp>
        <p:nvGrpSpPr>
          <p:cNvPr id="24" name="グループ化 23"/>
          <p:cNvGrpSpPr/>
          <p:nvPr/>
        </p:nvGrpSpPr>
        <p:grpSpPr>
          <a:xfrm>
            <a:off x="9154900" y="1083710"/>
            <a:ext cx="2058310" cy="1835710"/>
            <a:chOff x="8384775" y="894398"/>
            <a:chExt cx="2901103" cy="2587358"/>
          </a:xfrm>
        </p:grpSpPr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4775" y="894398"/>
              <a:ext cx="2901103" cy="2010050"/>
            </a:xfrm>
            <a:prstGeom prst="rect">
              <a:avLst/>
            </a:prstGeom>
          </p:spPr>
        </p:pic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786" y="1605840"/>
              <a:ext cx="1389827" cy="1875916"/>
            </a:xfrm>
            <a:prstGeom prst="rect">
              <a:avLst/>
            </a:prstGeom>
          </p:spPr>
        </p:pic>
        <p:pic>
          <p:nvPicPr>
            <p:cNvPr id="22" name="図 21"/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6421" y="1674772"/>
              <a:ext cx="685082" cy="1806443"/>
            </a:xfrm>
            <a:prstGeom prst="rect">
              <a:avLst/>
            </a:prstGeom>
          </p:spPr>
        </p:pic>
        <p:pic>
          <p:nvPicPr>
            <p:cNvPr id="23" name="図 22"/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9799" y="1333435"/>
              <a:ext cx="778808" cy="2147780"/>
            </a:xfrm>
            <a:prstGeom prst="rect">
              <a:avLst/>
            </a:prstGeom>
          </p:spPr>
        </p:pic>
      </p:grpSp>
      <p:sp>
        <p:nvSpPr>
          <p:cNvPr id="26" name="テキスト ボックス 25"/>
          <p:cNvSpPr txBox="1"/>
          <p:nvPr/>
        </p:nvSpPr>
        <p:spPr>
          <a:xfrm>
            <a:off x="2137370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Train</a:t>
            </a:r>
            <a:r>
              <a:rPr lang="ja-JP" altLang="en-US" dirty="0"/>
              <a:t> </a:t>
            </a:r>
            <a:r>
              <a:rPr lang="en-US" altLang="ja-JP" dirty="0" smtClean="0"/>
              <a:t>/ Scenery</a:t>
            </a:r>
            <a:endParaRPr kumimoji="1" lang="ja-JP" altLang="en-US" dirty="0" smtClean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831729" y="4380173"/>
            <a:ext cx="77103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100" dirty="0" smtClean="0">
                <a:solidFill>
                  <a:schemeClr val="bg1">
                    <a:lumMod val="50000"/>
                  </a:schemeClr>
                </a:solidFill>
              </a:rPr>
              <a:t>In </a:t>
            </a:r>
            <a:r>
              <a:rPr lang="en-US" altLang="ja-JP" sz="1100" dirty="0">
                <a:solidFill>
                  <a:schemeClr val="bg1">
                    <a:lumMod val="50000"/>
                  </a:schemeClr>
                </a:solidFill>
              </a:rPr>
              <a:t>a rather crowded </a:t>
            </a:r>
            <a:r>
              <a:rPr lang="en-US" altLang="ja-JP" sz="1100" dirty="0" smtClean="0">
                <a:solidFill>
                  <a:schemeClr val="bg1">
                    <a:lumMod val="50000"/>
                  </a:schemeClr>
                </a:solidFill>
              </a:rPr>
              <a:t>train</a:t>
            </a:r>
            <a:r>
              <a:rPr lang="ja-JP" altLang="en-US" sz="11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ja-JP" sz="1100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ja-JP" altLang="en-US" sz="11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ja-JP" sz="1100" dirty="0" smtClean="0">
                <a:solidFill>
                  <a:schemeClr val="bg1">
                    <a:lumMod val="50000"/>
                  </a:schemeClr>
                </a:solidFill>
              </a:rPr>
              <a:t>You </a:t>
            </a:r>
            <a:r>
              <a:rPr lang="en-US" altLang="ja-JP" sz="1100" dirty="0">
                <a:solidFill>
                  <a:schemeClr val="bg1">
                    <a:lumMod val="50000"/>
                  </a:schemeClr>
                </a:solidFill>
              </a:rPr>
              <a:t>can combine it with </a:t>
            </a:r>
            <a:r>
              <a:rPr lang="en-US" altLang="ja-JP" sz="1100" dirty="0" smtClean="0">
                <a:solidFill>
                  <a:schemeClr val="bg1">
                    <a:lumMod val="50000"/>
                  </a:schemeClr>
                </a:solidFill>
              </a:rPr>
              <a:t>“Full body items” </a:t>
            </a:r>
            <a:r>
              <a:rPr lang="en-US" altLang="ja-JP" sz="1100" dirty="0">
                <a:solidFill>
                  <a:schemeClr val="bg1">
                    <a:lumMod val="50000"/>
                  </a:schemeClr>
                </a:solidFill>
              </a:rPr>
              <a:t>to create a scene like this.</a:t>
            </a:r>
            <a:endParaRPr kumimoji="1" lang="ja-JP" altLang="en-US" sz="11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831729" y="4179479"/>
            <a:ext cx="7710318" cy="279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 smtClean="0">
                <a:solidFill>
                  <a:schemeClr val="bg1">
                    <a:lumMod val="50000"/>
                  </a:schemeClr>
                </a:solidFill>
              </a:rPr>
              <a:t>やや混雑した電車内 </a:t>
            </a:r>
            <a:r>
              <a:rPr kumimoji="1" lang="en-US" altLang="ja-JP" sz="1200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kumimoji="1" lang="ja-JP" altLang="en-US" sz="1200" dirty="0" smtClean="0">
                <a:solidFill>
                  <a:schemeClr val="bg1">
                    <a:lumMod val="50000"/>
                  </a:schemeClr>
                </a:solidFill>
              </a:rPr>
              <a:t> 「全身のアイテム」と組み合わせてこのようなシーンを作ること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</a:rPr>
              <a:t>が</a:t>
            </a:r>
            <a:r>
              <a:rPr kumimoji="1" lang="ja-JP" altLang="en-US" sz="1200" dirty="0" smtClean="0">
                <a:solidFill>
                  <a:schemeClr val="bg1">
                    <a:lumMod val="50000"/>
                  </a:schemeClr>
                </a:solidFill>
              </a:rPr>
              <a:t>できます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kumimoji="1" lang="ja-JP" altLang="en-US" sz="12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8" name="図 47"/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0046" y="4783284"/>
            <a:ext cx="3737021" cy="1416331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851" y="5715707"/>
            <a:ext cx="408482" cy="462607"/>
          </a:xfrm>
          <a:prstGeom prst="rect">
            <a:avLst/>
          </a:prstGeom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304" y="5715707"/>
            <a:ext cx="408482" cy="462607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600" y="5715707"/>
            <a:ext cx="408482" cy="462607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19" y="5743307"/>
            <a:ext cx="408482" cy="462607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461" y="5737008"/>
            <a:ext cx="408482" cy="462607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718" y="5126122"/>
            <a:ext cx="560969" cy="1074653"/>
          </a:xfrm>
          <a:prstGeom prst="rect">
            <a:avLst/>
          </a:prstGeom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039" y="5146872"/>
            <a:ext cx="560969" cy="1074653"/>
          </a:xfrm>
          <a:prstGeom prst="rect">
            <a:avLst/>
          </a:prstGeom>
        </p:spPr>
      </p:pic>
      <p:pic>
        <p:nvPicPr>
          <p:cNvPr id="61" name="図 60"/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446" y="5722006"/>
            <a:ext cx="408482" cy="462607"/>
          </a:xfrm>
          <a:prstGeom prst="rect">
            <a:avLst/>
          </a:prstGeom>
        </p:spPr>
      </p:pic>
      <p:pic>
        <p:nvPicPr>
          <p:cNvPr id="62" name="図 61"/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088" y="5715707"/>
            <a:ext cx="408482" cy="462607"/>
          </a:xfrm>
          <a:prstGeom prst="rect">
            <a:avLst/>
          </a:prstGeom>
        </p:spPr>
      </p:pic>
      <p:pic>
        <p:nvPicPr>
          <p:cNvPr id="63" name="図 62"/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830" y="5737008"/>
            <a:ext cx="408482" cy="462607"/>
          </a:xfrm>
          <a:prstGeom prst="rect">
            <a:avLst/>
          </a:prstGeom>
        </p:spPr>
      </p:pic>
      <p:pic>
        <p:nvPicPr>
          <p:cNvPr id="64" name="図 63"/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605" y="5749635"/>
            <a:ext cx="408482" cy="462607"/>
          </a:xfrm>
          <a:prstGeom prst="rect">
            <a:avLst/>
          </a:prstGeom>
        </p:spPr>
      </p:pic>
      <p:pic>
        <p:nvPicPr>
          <p:cNvPr id="58" name="図 57"/>
          <p:cNvPicPr>
            <a:picLocks noChangeAspect="1"/>
          </p:cNvPicPr>
          <p:nvPr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552" y="5131261"/>
            <a:ext cx="560969" cy="1074653"/>
          </a:xfrm>
          <a:prstGeom prst="rect">
            <a:avLst/>
          </a:prstGeom>
        </p:spPr>
      </p:pic>
      <p:pic>
        <p:nvPicPr>
          <p:cNvPr id="66" name="図 6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627" y="5101951"/>
            <a:ext cx="462967" cy="151390"/>
          </a:xfrm>
          <a:prstGeom prst="rect">
            <a:avLst/>
          </a:prstGeom>
        </p:spPr>
      </p:pic>
      <p:pic>
        <p:nvPicPr>
          <p:cNvPr id="67" name="図 6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156" y="5104228"/>
            <a:ext cx="462967" cy="151390"/>
          </a:xfrm>
          <a:prstGeom prst="rect">
            <a:avLst/>
          </a:prstGeom>
        </p:spPr>
      </p:pic>
      <p:sp>
        <p:nvSpPr>
          <p:cNvPr id="27" name="テキスト ボックス 26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file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train_xx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tree_xx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]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[mountain] [cloud] [bird]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0" name="図 69"/>
          <p:cNvPicPr>
            <a:picLocks noChangeAspect="1"/>
          </p:cNvPicPr>
          <p:nvPr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269" y="5173328"/>
            <a:ext cx="263580" cy="13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50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図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527" y="3780226"/>
            <a:ext cx="2931353" cy="1997881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78" y="1129173"/>
            <a:ext cx="4523566" cy="1762827"/>
          </a:xfrm>
          <a:prstGeom prst="rect">
            <a:avLst/>
          </a:prstGeom>
        </p:spPr>
      </p:pic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8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車内</a:t>
            </a:r>
            <a:r>
              <a:rPr kumimoji="1" lang="ja-JP" altLang="en-US" dirty="0" smtClean="0"/>
              <a:t>・ドライバー</a:t>
            </a:r>
            <a:endParaRPr kumimoji="1" lang="ja-JP" altLang="en-US" dirty="0"/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467" y="1269716"/>
            <a:ext cx="960618" cy="1391572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358" y="1358701"/>
            <a:ext cx="682010" cy="953374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527" y="894118"/>
            <a:ext cx="2931353" cy="1997881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625" y="1398171"/>
            <a:ext cx="739344" cy="1132056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23314" y="1106838"/>
            <a:ext cx="906399" cy="1550949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927" y="1388860"/>
            <a:ext cx="653026" cy="912857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61514" y="1388860"/>
            <a:ext cx="653026" cy="912857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6833" flipH="1">
            <a:off x="2076460" y="1181701"/>
            <a:ext cx="907957" cy="1551600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630" y="1375931"/>
            <a:ext cx="682010" cy="953374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0578">
            <a:off x="6811779" y="3991787"/>
            <a:ext cx="1230255" cy="1564262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927" y="4219311"/>
            <a:ext cx="653026" cy="912857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4596" y="4126597"/>
            <a:ext cx="457416" cy="1005571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4012">
            <a:off x="7986087" y="1196981"/>
            <a:ext cx="270123" cy="191063"/>
          </a:xfrm>
          <a:prstGeom prst="rect">
            <a:avLst/>
          </a:prstGeom>
        </p:spPr>
      </p:pic>
      <p:pic>
        <p:nvPicPr>
          <p:cNvPr id="54" name="図 53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1698" y="1999407"/>
            <a:ext cx="1459152" cy="690179"/>
          </a:xfrm>
          <a:prstGeom prst="rect">
            <a:avLst/>
          </a:prstGeom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83225" y="1308910"/>
            <a:ext cx="711556" cy="1391332"/>
          </a:xfrm>
          <a:prstGeom prst="rect">
            <a:avLst/>
          </a:prstGeom>
        </p:spPr>
      </p:pic>
      <p:grpSp>
        <p:nvGrpSpPr>
          <p:cNvPr id="65" name="グループ化 64"/>
          <p:cNvGrpSpPr/>
          <p:nvPr/>
        </p:nvGrpSpPr>
        <p:grpSpPr>
          <a:xfrm>
            <a:off x="939284" y="3162986"/>
            <a:ext cx="834953" cy="1143696"/>
            <a:chOff x="1010093" y="3352226"/>
            <a:chExt cx="734727" cy="1006409"/>
          </a:xfrm>
        </p:grpSpPr>
        <p:pic>
          <p:nvPicPr>
            <p:cNvPr id="15" name="図 14"/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4147" y="3352226"/>
              <a:ext cx="690673" cy="1006409"/>
            </a:xfrm>
            <a:prstGeom prst="rect">
              <a:avLst/>
            </a:prstGeom>
          </p:spPr>
        </p:pic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0093" y="3444061"/>
              <a:ext cx="474994" cy="661657"/>
            </a:xfrm>
            <a:prstGeom prst="rect">
              <a:avLst/>
            </a:prstGeom>
          </p:spPr>
        </p:pic>
      </p:grpSp>
      <p:grpSp>
        <p:nvGrpSpPr>
          <p:cNvPr id="63" name="グループ化 62"/>
          <p:cNvGrpSpPr/>
          <p:nvPr/>
        </p:nvGrpSpPr>
        <p:grpSpPr>
          <a:xfrm>
            <a:off x="3162724" y="3181674"/>
            <a:ext cx="825363" cy="1125008"/>
            <a:chOff x="2782544" y="3368672"/>
            <a:chExt cx="726288" cy="989964"/>
          </a:xfrm>
        </p:grpSpPr>
        <p:pic>
          <p:nvPicPr>
            <p:cNvPr id="30" name="図 29"/>
            <p:cNvPicPr>
              <a:picLocks noChangeAspect="1"/>
            </p:cNvPicPr>
            <p:nvPr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604" y="3368672"/>
              <a:ext cx="674228" cy="989964"/>
            </a:xfrm>
            <a:prstGeom prst="rect">
              <a:avLst/>
            </a:prstGeom>
          </p:spPr>
        </p:pic>
        <p:pic>
          <p:nvPicPr>
            <p:cNvPr id="55" name="図 54"/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2544" y="3444060"/>
              <a:ext cx="474994" cy="661657"/>
            </a:xfrm>
            <a:prstGeom prst="rect">
              <a:avLst/>
            </a:prstGeom>
          </p:spPr>
        </p:pic>
      </p:grpSp>
      <p:grpSp>
        <p:nvGrpSpPr>
          <p:cNvPr id="61" name="グループ化 60"/>
          <p:cNvGrpSpPr/>
          <p:nvPr/>
        </p:nvGrpSpPr>
        <p:grpSpPr>
          <a:xfrm>
            <a:off x="2281355" y="4479096"/>
            <a:ext cx="828472" cy="1169858"/>
            <a:chOff x="1917535" y="4561391"/>
            <a:chExt cx="729024" cy="1029431"/>
          </a:xfrm>
        </p:grpSpPr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6020" y="4561391"/>
              <a:ext cx="700539" cy="1029431"/>
            </a:xfrm>
            <a:prstGeom prst="rect">
              <a:avLst/>
            </a:prstGeom>
          </p:spPr>
        </p:pic>
        <p:pic>
          <p:nvPicPr>
            <p:cNvPr id="56" name="図 55"/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7535" y="4680623"/>
              <a:ext cx="474994" cy="661657"/>
            </a:xfrm>
            <a:prstGeom prst="rect">
              <a:avLst/>
            </a:prstGeom>
          </p:spPr>
        </p:pic>
      </p:grpSp>
      <p:grpSp>
        <p:nvGrpSpPr>
          <p:cNvPr id="64" name="グループ化 63"/>
          <p:cNvGrpSpPr/>
          <p:nvPr/>
        </p:nvGrpSpPr>
        <p:grpSpPr>
          <a:xfrm>
            <a:off x="2044052" y="3181674"/>
            <a:ext cx="848857" cy="1125008"/>
            <a:chOff x="1879864" y="3368672"/>
            <a:chExt cx="746962" cy="989964"/>
          </a:xfrm>
        </p:grpSpPr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2598" y="3368672"/>
              <a:ext cx="674228" cy="989964"/>
            </a:xfrm>
            <a:prstGeom prst="rect">
              <a:avLst/>
            </a:prstGeom>
          </p:spPr>
        </p:pic>
        <p:pic>
          <p:nvPicPr>
            <p:cNvPr id="57" name="図 56"/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864" y="3427917"/>
              <a:ext cx="495077" cy="692062"/>
            </a:xfrm>
            <a:prstGeom prst="rect">
              <a:avLst/>
            </a:prstGeom>
          </p:spPr>
        </p:pic>
      </p:grpSp>
      <p:grpSp>
        <p:nvGrpSpPr>
          <p:cNvPr id="62" name="グループ化 61"/>
          <p:cNvGrpSpPr/>
          <p:nvPr/>
        </p:nvGrpSpPr>
        <p:grpSpPr>
          <a:xfrm>
            <a:off x="1122091" y="4510865"/>
            <a:ext cx="855513" cy="1138089"/>
            <a:chOff x="985423" y="4589348"/>
            <a:chExt cx="752819" cy="1001475"/>
          </a:xfrm>
        </p:grpSpPr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4147" y="4589348"/>
              <a:ext cx="684095" cy="1001475"/>
            </a:xfrm>
            <a:prstGeom prst="rect">
              <a:avLst/>
            </a:prstGeom>
          </p:spPr>
        </p:pic>
        <p:pic>
          <p:nvPicPr>
            <p:cNvPr id="58" name="図 57"/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5423" y="4640746"/>
              <a:ext cx="495077" cy="692062"/>
            </a:xfrm>
            <a:prstGeom prst="rect">
              <a:avLst/>
            </a:prstGeom>
          </p:spPr>
        </p:pic>
      </p:grpSp>
      <p:grpSp>
        <p:nvGrpSpPr>
          <p:cNvPr id="60" name="グループ化 59"/>
          <p:cNvGrpSpPr/>
          <p:nvPr/>
        </p:nvGrpSpPr>
        <p:grpSpPr>
          <a:xfrm>
            <a:off x="3413578" y="4523946"/>
            <a:ext cx="832828" cy="1125008"/>
            <a:chOff x="2802286" y="4600859"/>
            <a:chExt cx="732857" cy="989964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4337" y="4600859"/>
              <a:ext cx="680806" cy="989964"/>
            </a:xfrm>
            <a:prstGeom prst="rect">
              <a:avLst/>
            </a:prstGeom>
          </p:spPr>
        </p:pic>
        <p:pic>
          <p:nvPicPr>
            <p:cNvPr id="59" name="図 58"/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2286" y="4652849"/>
              <a:ext cx="495077" cy="692062"/>
            </a:xfrm>
            <a:prstGeom prst="rect">
              <a:avLst/>
            </a:prstGeom>
          </p:spPr>
        </p:pic>
      </p:grpSp>
      <p:sp>
        <p:nvSpPr>
          <p:cNvPr id="67" name="テキスト ボックス 66"/>
          <p:cNvSpPr txBox="1"/>
          <p:nvPr/>
        </p:nvSpPr>
        <p:spPr>
          <a:xfrm>
            <a:off x="2709866" y="338479"/>
            <a:ext cx="57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In the car</a:t>
            </a:r>
            <a:endParaRPr kumimoji="1" lang="ja-JP" altLang="en-US" dirty="0" smtClean="0"/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695324" y="6013574"/>
            <a:ext cx="108809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PNG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file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car_xx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car_seat_xx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sharedcar_xx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</a:t>
            </a:r>
            <a:r>
              <a:rPr lang="en-US" altLang="ja-JP" sz="1200" dirty="0">
                <a:solidFill>
                  <a:schemeClr val="bg1">
                    <a:lumMod val="65000"/>
                  </a:schemeClr>
                </a:solidFill>
              </a:rPr>
              <a:t> [</a:t>
            </a:r>
            <a:r>
              <a:rPr lang="en-US" altLang="ja-JP" sz="1200" dirty="0" err="1" smtClean="0">
                <a:solidFill>
                  <a:schemeClr val="bg1">
                    <a:lumMod val="65000"/>
                  </a:schemeClr>
                </a:solidFill>
              </a:rPr>
              <a:t>driver_xx</a:t>
            </a:r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] </a:t>
            </a:r>
            <a:endParaRPr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9" name="図 68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0901">
            <a:off x="9062721" y="3418315"/>
            <a:ext cx="436721" cy="308901"/>
          </a:xfrm>
          <a:prstGeom prst="rect">
            <a:avLst/>
          </a:prstGeom>
        </p:spPr>
      </p:pic>
      <p:grpSp>
        <p:nvGrpSpPr>
          <p:cNvPr id="6" name="グループ化 5"/>
          <p:cNvGrpSpPr/>
          <p:nvPr/>
        </p:nvGrpSpPr>
        <p:grpSpPr>
          <a:xfrm>
            <a:off x="9636210" y="4169444"/>
            <a:ext cx="1451874" cy="1218123"/>
            <a:chOff x="9636210" y="4169444"/>
            <a:chExt cx="1451874" cy="1218123"/>
          </a:xfrm>
        </p:grpSpPr>
        <p:pic>
          <p:nvPicPr>
            <p:cNvPr id="50" name="図 49"/>
            <p:cNvPicPr>
              <a:picLocks noChangeAspect="1"/>
            </p:cNvPicPr>
            <p:nvPr/>
          </p:nvPicPr>
          <p:blipFill>
            <a:blip r:embed="rId2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8185" y="4169444"/>
              <a:ext cx="1089899" cy="1218123"/>
            </a:xfrm>
            <a:prstGeom prst="rect">
              <a:avLst/>
            </a:prstGeom>
          </p:spPr>
        </p:pic>
        <p:pic>
          <p:nvPicPr>
            <p:cNvPr id="51" name="図 50"/>
            <p:cNvPicPr>
              <a:picLocks noChangeAspect="1"/>
            </p:cNvPicPr>
            <p:nvPr/>
          </p:nvPicPr>
          <p:blipFill>
            <a:blip r:embed="rId2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6210" y="4566163"/>
              <a:ext cx="428773" cy="821404"/>
            </a:xfrm>
            <a:prstGeom prst="rect">
              <a:avLst/>
            </a:prstGeom>
          </p:spPr>
        </p:pic>
      </p:grpSp>
      <p:pic>
        <p:nvPicPr>
          <p:cNvPr id="66" name="図 65"/>
          <p:cNvPicPr>
            <a:picLocks noChangeAspect="1"/>
          </p:cNvPicPr>
          <p:nvPr/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1941" y="4715217"/>
            <a:ext cx="309772" cy="909571"/>
          </a:xfrm>
          <a:prstGeom prst="rect">
            <a:avLst/>
          </a:prstGeom>
        </p:spPr>
      </p:pic>
      <p:pic>
        <p:nvPicPr>
          <p:cNvPr id="70" name="図 69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431" y="4400206"/>
            <a:ext cx="286419" cy="202590"/>
          </a:xfrm>
          <a:prstGeom prst="rect">
            <a:avLst/>
          </a:prstGeom>
        </p:spPr>
      </p:pic>
      <p:grpSp>
        <p:nvGrpSpPr>
          <p:cNvPr id="81" name="グループ化 80"/>
          <p:cNvGrpSpPr/>
          <p:nvPr/>
        </p:nvGrpSpPr>
        <p:grpSpPr>
          <a:xfrm>
            <a:off x="4257903" y="3121695"/>
            <a:ext cx="805145" cy="1161611"/>
            <a:chOff x="4096249" y="3360933"/>
            <a:chExt cx="805145" cy="1161611"/>
          </a:xfrm>
        </p:grpSpPr>
        <p:pic>
          <p:nvPicPr>
            <p:cNvPr id="80" name="図 79"/>
            <p:cNvPicPr>
              <a:picLocks noChangeAspect="1"/>
            </p:cNvPicPr>
            <p:nvPr/>
          </p:nvPicPr>
          <p:blipFill>
            <a:blip r:embed="rId2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77611" flipH="1">
              <a:off x="4221648" y="3360933"/>
              <a:ext cx="679746" cy="1161611"/>
            </a:xfrm>
            <a:prstGeom prst="rect">
              <a:avLst/>
            </a:prstGeom>
          </p:spPr>
        </p:pic>
        <p:pic>
          <p:nvPicPr>
            <p:cNvPr id="71" name="図 70"/>
            <p:cNvPicPr>
              <a:picLocks noChangeAspect="1"/>
            </p:cNvPicPr>
            <p:nvPr/>
          </p:nvPicPr>
          <p:blipFill>
            <a:blip r:embed="rId2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5770" y="3749428"/>
              <a:ext cx="146019" cy="163826"/>
            </a:xfrm>
            <a:prstGeom prst="rect">
              <a:avLst/>
            </a:prstGeom>
          </p:spPr>
        </p:pic>
        <p:pic>
          <p:nvPicPr>
            <p:cNvPr id="77" name="図 76"/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6249" y="3474597"/>
              <a:ext cx="562612" cy="786468"/>
            </a:xfrm>
            <a:prstGeom prst="rect">
              <a:avLst/>
            </a:prstGeom>
          </p:spPr>
        </p:pic>
      </p:grpSp>
      <p:grpSp>
        <p:nvGrpSpPr>
          <p:cNvPr id="84" name="グループ化 83"/>
          <p:cNvGrpSpPr/>
          <p:nvPr/>
        </p:nvGrpSpPr>
        <p:grpSpPr>
          <a:xfrm>
            <a:off x="4550156" y="4474451"/>
            <a:ext cx="783961" cy="1118396"/>
            <a:chOff x="4399023" y="4608693"/>
            <a:chExt cx="783961" cy="1118396"/>
          </a:xfrm>
        </p:grpSpPr>
        <p:pic>
          <p:nvPicPr>
            <p:cNvPr id="82" name="図 81"/>
            <p:cNvPicPr>
              <a:picLocks noChangeAspect="1"/>
            </p:cNvPicPr>
            <p:nvPr/>
          </p:nvPicPr>
          <p:blipFill>
            <a:blip r:embed="rId2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55858" flipH="1">
              <a:off x="4528526" y="4608693"/>
              <a:ext cx="654458" cy="1118396"/>
            </a:xfrm>
            <a:prstGeom prst="rect">
              <a:avLst/>
            </a:prstGeom>
          </p:spPr>
        </p:pic>
        <p:pic>
          <p:nvPicPr>
            <p:cNvPr id="74" name="図 73"/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9023" y="4728994"/>
              <a:ext cx="539789" cy="751916"/>
            </a:xfrm>
            <a:prstGeom prst="rect">
              <a:avLst/>
            </a:prstGeom>
          </p:spPr>
        </p:pic>
        <p:pic>
          <p:nvPicPr>
            <p:cNvPr id="83" name="図 82"/>
            <p:cNvPicPr>
              <a:picLocks noChangeAspect="1"/>
            </p:cNvPicPr>
            <p:nvPr/>
          </p:nvPicPr>
          <p:blipFill>
            <a:blip r:embed="rId2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6174" y="4956953"/>
              <a:ext cx="146019" cy="163826"/>
            </a:xfrm>
            <a:prstGeom prst="rect">
              <a:avLst/>
            </a:prstGeom>
          </p:spPr>
        </p:pic>
      </p:grpSp>
      <p:sp>
        <p:nvSpPr>
          <p:cNvPr id="85" name="テキスト ボックス 84"/>
          <p:cNvSpPr txBox="1"/>
          <p:nvPr/>
        </p:nvSpPr>
        <p:spPr>
          <a:xfrm>
            <a:off x="3691734" y="5839759"/>
            <a:ext cx="2629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100" dirty="0" smtClean="0">
                <a:solidFill>
                  <a:schemeClr val="bg1">
                    <a:lumMod val="50000"/>
                  </a:schemeClr>
                </a:solidFill>
              </a:rPr>
              <a:t>Auto drive mode</a:t>
            </a:r>
            <a:endParaRPr kumimoji="1" lang="ja-JP" altLang="en-US" sz="11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3691734" y="5639065"/>
            <a:ext cx="2629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 smtClean="0">
                <a:solidFill>
                  <a:schemeClr val="bg1">
                    <a:lumMod val="50000"/>
                  </a:schemeClr>
                </a:solidFill>
              </a:rPr>
              <a:t>自動運転モード</a:t>
            </a:r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6553441" y="3274104"/>
            <a:ext cx="2629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 smtClean="0">
                <a:solidFill>
                  <a:schemeClr val="bg1">
                    <a:lumMod val="50000"/>
                  </a:schemeClr>
                </a:solidFill>
              </a:rPr>
              <a:t>In the autonomous car</a:t>
            </a:r>
            <a:endParaRPr kumimoji="1" lang="ja-JP" altLang="en-US" sz="11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8" name="テキスト ボックス 87"/>
          <p:cNvSpPr txBox="1"/>
          <p:nvPr/>
        </p:nvSpPr>
        <p:spPr>
          <a:xfrm>
            <a:off x="6553441" y="3073410"/>
            <a:ext cx="2629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</a:rPr>
              <a:t>完全</a:t>
            </a:r>
            <a:r>
              <a:rPr kumimoji="1" lang="ja-JP" altLang="en-US" sz="1200" dirty="0" smtClean="0">
                <a:solidFill>
                  <a:schemeClr val="bg1">
                    <a:lumMod val="50000"/>
                  </a:schemeClr>
                </a:solidFill>
              </a:rPr>
              <a:t>自動運転車の車内</a:t>
            </a:r>
          </a:p>
        </p:txBody>
      </p:sp>
    </p:spTree>
    <p:extLst>
      <p:ext uri="{BB962C8B-B14F-4D97-AF65-F5344CB8AC3E}">
        <p14:creationId xmlns:p14="http://schemas.microsoft.com/office/powerpoint/2010/main" val="350839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2D Ilustration Mobility and Object Ver.2 / 05, 2020</a:t>
            </a:r>
            <a:endParaRPr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345066-4952-40C1-BC8B-CE2851EC3EF2}" type="slidenum">
              <a:rPr lang="ja-JP" altLang="en-US" smtClean="0">
                <a:solidFill>
                  <a:schemeClr val="bg1">
                    <a:lumMod val="65000"/>
                  </a:schemeClr>
                </a:solidFill>
                <a:ea typeface="Yu Gothic UI Light" panose="020B0300000000000000" pitchFamily="50" charset="-128"/>
              </a:rPr>
              <a:pPr/>
              <a:t>9</a:t>
            </a:fld>
            <a:endParaRPr lang="en-US" altLang="ja-JP" sz="900" dirty="0" smtClean="0">
              <a:solidFill>
                <a:schemeClr val="bg1">
                  <a:lumMod val="65000"/>
                </a:schemeClr>
              </a:solidFill>
              <a:ea typeface="Yu Gothic UI Light" panose="020B0300000000000000" pitchFamily="50" charset="-128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 smtClean="0"/>
              <a:t>オブジェクト・ライフスタイル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ja-JP" dirty="0" smtClean="0"/>
              <a:t>Object / </a:t>
            </a:r>
            <a:r>
              <a:rPr kumimoji="1" lang="en-US" altLang="ja-JP" dirty="0" err="1" smtClean="0"/>
              <a:t>Lifrstyle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en-US" altLang="ja-JP" dirty="0" smtClean="0"/>
              <a:t>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7206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レイアウトマスター">
  <a:themeElements>
    <a:clrScheme name="DENSO 2020">
      <a:dk1>
        <a:srgbClr val="323232"/>
      </a:dk1>
      <a:lt1>
        <a:sysClr val="window" lastClr="FFFFFF"/>
      </a:lt1>
      <a:dk2>
        <a:srgbClr val="B9D7EB"/>
      </a:dk2>
      <a:lt2>
        <a:srgbClr val="DC0032"/>
      </a:lt2>
      <a:accent1>
        <a:srgbClr val="34B78F"/>
      </a:accent1>
      <a:accent2>
        <a:srgbClr val="8246AF"/>
      </a:accent2>
      <a:accent3>
        <a:srgbClr val="0092BD"/>
      </a:accent3>
      <a:accent4>
        <a:srgbClr val="1E428A"/>
      </a:accent4>
      <a:accent5>
        <a:srgbClr val="FA961E"/>
      </a:accent5>
      <a:accent6>
        <a:srgbClr val="E31C79"/>
      </a:accent6>
      <a:hlink>
        <a:srgbClr val="34B78F"/>
      </a:hlink>
      <a:folHlink>
        <a:srgbClr val="1E428A"/>
      </a:folHlink>
    </a:clrScheme>
    <a:fontScheme name="DENSO_PPT2020">
      <a:majorFont>
        <a:latin typeface="Yu Gothic UI Semibold"/>
        <a:ea typeface="Yu Gothic UI Semibold"/>
        <a:cs typeface=""/>
      </a:majorFont>
      <a:minorFont>
        <a:latin typeface="Yu Gothic UI"/>
        <a:ea typeface="Yu Gothic UI"/>
        <a:cs typeface=""/>
      </a:minorFont>
    </a:fontScheme>
    <a:fmtScheme name="淡い単色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ダークモード">
  <a:themeElements>
    <a:clrScheme name="2020_DNPPT">
      <a:dk1>
        <a:srgbClr val="323232"/>
      </a:dk1>
      <a:lt1>
        <a:sysClr val="window" lastClr="FFFFFF"/>
      </a:lt1>
      <a:dk2>
        <a:srgbClr val="B9D7EB"/>
      </a:dk2>
      <a:lt2>
        <a:srgbClr val="DC0032"/>
      </a:lt2>
      <a:accent1>
        <a:srgbClr val="0092BD"/>
      </a:accent1>
      <a:accent2>
        <a:srgbClr val="34B78F"/>
      </a:accent2>
      <a:accent3>
        <a:srgbClr val="8246AF"/>
      </a:accent3>
      <a:accent4>
        <a:srgbClr val="FA961E"/>
      </a:accent4>
      <a:accent5>
        <a:srgbClr val="1E428A"/>
      </a:accent5>
      <a:accent6>
        <a:srgbClr val="F03782"/>
      </a:accent6>
      <a:hlink>
        <a:srgbClr val="34B78F"/>
      </a:hlink>
      <a:folHlink>
        <a:srgbClr val="1E428A"/>
      </a:folHlink>
    </a:clrScheme>
    <a:fontScheme name="DENSO_PPT2020">
      <a:majorFont>
        <a:latin typeface="Yu Gothic UI Semibold"/>
        <a:ea typeface="Yu Gothic UI Semibold"/>
        <a:cs typeface=""/>
      </a:majorFont>
      <a:minorFont>
        <a:latin typeface="Yu Gothic UI"/>
        <a:ea typeface="Yu Gothic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32459AD1E6BD4CB6F5BE3EBF97C5CF" ma:contentTypeVersion="11" ma:contentTypeDescription="Create a new document." ma:contentTypeScope="" ma:versionID="122098fd5d7085927fb8cf67ecf340f3">
  <xsd:schema xmlns:xsd="http://www.w3.org/2001/XMLSchema" xmlns:xs="http://www.w3.org/2001/XMLSchema" xmlns:p="http://schemas.microsoft.com/office/2006/metadata/properties" xmlns:ns3="fd09aedc-d882-43d9-9637-95c7c08f32ad" xmlns:ns4="3261b5a7-1b3d-4281-8314-e4e6df84f793" targetNamespace="http://schemas.microsoft.com/office/2006/metadata/properties" ma:root="true" ma:fieldsID="f2e66ed36c695c495b9949ff998db3ee" ns3:_="" ns4:_="">
    <xsd:import namespace="fd09aedc-d882-43d9-9637-95c7c08f32ad"/>
    <xsd:import namespace="3261b5a7-1b3d-4281-8314-e4e6df84f79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09aedc-d882-43d9-9637-95c7c08f32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61b5a7-1b3d-4281-8314-e4e6df84f79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956331F-867F-4A3A-9F66-E52C092619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d09aedc-d882-43d9-9637-95c7c08f32ad"/>
    <ds:schemaRef ds:uri="3261b5a7-1b3d-4281-8314-e4e6df84f7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9E9DA66-AD28-4CEE-9864-DDFCE5A7B8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E950C1-F24E-499C-8AB7-5E7BC687D7D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3261b5a7-1b3d-4281-8314-e4e6df84f793"/>
    <ds:schemaRef ds:uri="fd09aedc-d882-43d9-9637-95c7c08f32ad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35999</TotalTime>
  <Words>495</Words>
  <Application>Microsoft Office PowerPoint</Application>
  <PresentationFormat>ワイド画面</PresentationFormat>
  <Paragraphs>82</Paragraphs>
  <Slides>14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14</vt:i4>
      </vt:variant>
    </vt:vector>
  </HeadingPairs>
  <TitlesOfParts>
    <vt:vector size="22" baseType="lpstr">
      <vt:lpstr>Yu Gothic UI</vt:lpstr>
      <vt:lpstr>Yu Gothic UI Light</vt:lpstr>
      <vt:lpstr>Yu Gothic UI Semibold</vt:lpstr>
      <vt:lpstr>Yu Gothic UI Semilight</vt:lpstr>
      <vt:lpstr>游ゴシック</vt:lpstr>
      <vt:lpstr>Arial</vt:lpstr>
      <vt:lpstr>標準レイアウトマスター</vt:lpstr>
      <vt:lpstr>ダークモード</vt:lpstr>
      <vt:lpstr>PowerPoint プレゼンテーション</vt:lpstr>
      <vt:lpstr>PowerPoint プレゼンテーション</vt:lpstr>
      <vt:lpstr>PowerPoint プレゼンテーション</vt:lpstr>
      <vt:lpstr>働くクルマ</vt:lpstr>
      <vt:lpstr>私有車・渋滞</vt:lpstr>
      <vt:lpstr>二輪車</vt:lpstr>
      <vt:lpstr>電車・景色</vt:lpstr>
      <vt:lpstr>車内・ドライバー</vt:lpstr>
      <vt:lpstr>PowerPoint プレゼンテーション</vt:lpstr>
      <vt:lpstr>工場関連</vt:lpstr>
      <vt:lpstr>建物</vt:lpstr>
      <vt:lpstr>リラックス空間</vt:lpstr>
      <vt:lpstr>オブジェクト</vt:lpstr>
      <vt:lpstr>PowerPoint プレゼンテーション</vt:lpstr>
    </vt:vector>
  </TitlesOfParts>
  <Company>株式会社デンソー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Akinori Takahashi (髙橋 彰紀)</dc:creator>
  <cp:lastModifiedBy>Chiaki Ohashi (大橋 千晶)</cp:lastModifiedBy>
  <cp:revision>361</cp:revision>
  <dcterms:created xsi:type="dcterms:W3CDTF">2020-01-27T05:36:29Z</dcterms:created>
  <dcterms:modified xsi:type="dcterms:W3CDTF">2020-04-24T08:51:48Z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0x0101002932459AD1E6BD4CB6F5BE3EBF97C5CF</vt:lpwstr>
  </property>
</Properties>
</file>